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4">
  <p:sldMasterIdLst>
    <p:sldMasterId id="2147483660" r:id="rId1"/>
  </p:sldMasterIdLst>
  <p:notesMasterIdLst>
    <p:notesMasterId r:id="rId25"/>
  </p:notesMasterIdLst>
  <p:sldIdLst>
    <p:sldId id="289" r:id="rId2"/>
    <p:sldId id="290" r:id="rId3"/>
    <p:sldId id="291" r:id="rId4"/>
    <p:sldId id="292" r:id="rId5"/>
    <p:sldId id="293" r:id="rId6"/>
    <p:sldId id="294" r:id="rId7"/>
    <p:sldId id="295" r:id="rId8"/>
    <p:sldId id="297" r:id="rId9"/>
    <p:sldId id="298" r:id="rId10"/>
    <p:sldId id="299" r:id="rId11"/>
    <p:sldId id="300" r:id="rId12"/>
    <p:sldId id="301" r:id="rId13"/>
    <p:sldId id="302" r:id="rId14"/>
    <p:sldId id="312" r:id="rId15"/>
    <p:sldId id="303" r:id="rId16"/>
    <p:sldId id="304" r:id="rId17"/>
    <p:sldId id="305" r:id="rId18"/>
    <p:sldId id="306" r:id="rId19"/>
    <p:sldId id="307" r:id="rId20"/>
    <p:sldId id="308" r:id="rId21"/>
    <p:sldId id="309" r:id="rId22"/>
    <p:sldId id="310" r:id="rId23"/>
    <p:sldId id="311" r:id="rId24"/>
  </p:sldIdLst>
  <p:sldSz cx="9144000" cy="6858000" type="screen4x3"/>
  <p:notesSz cx="6781800" cy="99266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ulet Maksut" initials="DM" lastIdx="2" clrIdx="0">
    <p:extLst>
      <p:ext uri="{19B8F6BF-5375-455C-9EA6-DF929625EA0E}">
        <p15:presenceInfo xmlns:p15="http://schemas.microsoft.com/office/powerpoint/2012/main" userId="Daulet Maksu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560" autoAdjust="0"/>
  </p:normalViewPr>
  <p:slideViewPr>
    <p:cSldViewPr>
      <p:cViewPr varScale="1">
        <p:scale>
          <a:sx n="57" d="100"/>
          <a:sy n="57" d="100"/>
        </p:scale>
        <p:origin x="1540" y="3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38780" cy="496332"/>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41451" y="0"/>
            <a:ext cx="2938780" cy="496332"/>
          </a:xfrm>
          <a:prstGeom prst="rect">
            <a:avLst/>
          </a:prstGeom>
        </p:spPr>
        <p:txBody>
          <a:bodyPr vert="horz" lIns="91440" tIns="45720" rIns="91440" bIns="45720" rtlCol="0"/>
          <a:lstStyle>
            <a:lvl1pPr algn="r">
              <a:defRPr sz="1200"/>
            </a:lvl1pPr>
          </a:lstStyle>
          <a:p>
            <a:fld id="{9BBCB501-971D-4FBD-BA73-FF4061DA74FD}" type="datetimeFigureOut">
              <a:rPr lang="ru-RU" smtClean="0"/>
              <a:pPr/>
              <a:t>07.12.2020</a:t>
            </a:fld>
            <a:endParaRPr lang="ru-RU"/>
          </a:p>
        </p:txBody>
      </p:sp>
      <p:sp>
        <p:nvSpPr>
          <p:cNvPr id="4" name="Образ слайда 3"/>
          <p:cNvSpPr>
            <a:spLocks noGrp="1" noRot="1" noChangeAspect="1"/>
          </p:cNvSpPr>
          <p:nvPr>
            <p:ph type="sldImg" idx="2"/>
          </p:nvPr>
        </p:nvSpPr>
        <p:spPr>
          <a:xfrm>
            <a:off x="909638" y="744538"/>
            <a:ext cx="4962525" cy="3722687"/>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8180" y="4715153"/>
            <a:ext cx="5425440" cy="4466987"/>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428583"/>
            <a:ext cx="2938780" cy="496332"/>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41451" y="9428583"/>
            <a:ext cx="2938780" cy="496332"/>
          </a:xfrm>
          <a:prstGeom prst="rect">
            <a:avLst/>
          </a:prstGeom>
        </p:spPr>
        <p:txBody>
          <a:bodyPr vert="horz" lIns="91440" tIns="45720" rIns="91440" bIns="45720" rtlCol="0" anchor="b"/>
          <a:lstStyle>
            <a:lvl1pPr algn="r">
              <a:defRPr sz="1200"/>
            </a:lvl1pPr>
          </a:lstStyle>
          <a:p>
            <a:fld id="{BD9EB3E4-959F-47A6-9C13-ED7A5D5E5E65}" type="slidenum">
              <a:rPr lang="ru-RU" smtClean="0"/>
              <a:pPr/>
              <a:t>‹#›</a:t>
            </a:fld>
            <a:endParaRPr lang="ru-RU"/>
          </a:p>
        </p:txBody>
      </p:sp>
    </p:spTree>
    <p:extLst>
      <p:ext uri="{BB962C8B-B14F-4D97-AF65-F5344CB8AC3E}">
        <p14:creationId xmlns:p14="http://schemas.microsoft.com/office/powerpoint/2010/main" val="22508567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0B41ECE4-ABB2-4F96-BA92-C990E98519B9}" type="datetime1">
              <a:rPr lang="ru-RU" smtClean="0"/>
              <a:t>07.12.2020</a:t>
            </a:fld>
            <a:endParaRPr lang="ru-RU"/>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D6F87789-79C0-4369-89FF-5E19A7612EE5}"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E5C25F8E-C3A8-4235-BD01-EE1ACAA97434}" type="datetime1">
              <a:rPr lang="ru-RU" smtClean="0"/>
              <a:t>07.12.2020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6F87789-79C0-4369-89FF-5E19A7612EE5}"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697FF171-832E-4869-922D-E5CB08275789}" type="datetime1">
              <a:rPr lang="ru-RU" smtClean="0"/>
              <a:t>07.12.2020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6F87789-79C0-4369-89FF-5E19A7612EE5}"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8" name="Объект 7"/>
          <p:cNvSpPr>
            <a:spLocks noGrp="1"/>
          </p:cNvSpPr>
          <p:nvPr>
            <p:ph sz="quarter" idx="1"/>
          </p:nvPr>
        </p:nvSpPr>
        <p:spPr>
          <a:xfrm>
            <a:off x="457200" y="1600200"/>
            <a:ext cx="7467600" cy="4873752"/>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7" name="Дата 6"/>
          <p:cNvSpPr>
            <a:spLocks noGrp="1"/>
          </p:cNvSpPr>
          <p:nvPr>
            <p:ph type="dt" sz="half" idx="14"/>
          </p:nvPr>
        </p:nvSpPr>
        <p:spPr/>
        <p:txBody>
          <a:bodyPr rtlCol="0"/>
          <a:lstStyle/>
          <a:p>
            <a:fld id="{8CA841A6-38A9-4AE5-8EDD-77F38EA7C22C}" type="datetime1">
              <a:rPr lang="ru-RU" smtClean="0"/>
              <a:t>07.12.2020</a:t>
            </a:fld>
            <a:endParaRPr lang="ru-RU"/>
          </a:p>
        </p:txBody>
      </p:sp>
      <p:sp>
        <p:nvSpPr>
          <p:cNvPr id="9" name="Номер слайда 8"/>
          <p:cNvSpPr>
            <a:spLocks noGrp="1"/>
          </p:cNvSpPr>
          <p:nvPr>
            <p:ph type="sldNum" sz="quarter" idx="15"/>
          </p:nvPr>
        </p:nvSpPr>
        <p:spPr/>
        <p:txBody>
          <a:bodyPr rtlCol="0"/>
          <a:lstStyle/>
          <a:p>
            <a:fld id="{D6F87789-79C0-4369-89FF-5E19A7612EE5}" type="slidenum">
              <a:rPr lang="ru-RU" smtClean="0"/>
              <a:pPr/>
              <a:t>‹#›</a:t>
            </a:fld>
            <a:endParaRPr lang="ru-RU"/>
          </a:p>
        </p:txBody>
      </p:sp>
      <p:sp>
        <p:nvSpPr>
          <p:cNvPr id="10" name="Нижний колонтитул 9"/>
          <p:cNvSpPr>
            <a:spLocks noGrp="1"/>
          </p:cNvSpPr>
          <p:nvPr>
            <p:ph type="ftr" sz="quarter" idx="16"/>
          </p:nvPr>
        </p:nvSpPr>
        <p:spPr/>
        <p:txBody>
          <a:bodyPr rtlCol="0"/>
          <a:lstStyle/>
          <a:p>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64DBB4C3-C6A9-43C2-9A0A-D02B284D9606}" type="datetime1">
              <a:rPr lang="ru-RU" smtClean="0"/>
              <a:t>07.12.2020</a:t>
            </a:fld>
            <a:endParaRPr lang="ru-RU"/>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fld id="{D6F87789-79C0-4369-89FF-5E19A7612EE5}"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5" name="Дата 4"/>
          <p:cNvSpPr>
            <a:spLocks noGrp="1"/>
          </p:cNvSpPr>
          <p:nvPr>
            <p:ph type="dt" sz="half" idx="10"/>
          </p:nvPr>
        </p:nvSpPr>
        <p:spPr/>
        <p:txBody>
          <a:bodyPr/>
          <a:lstStyle/>
          <a:p>
            <a:fld id="{BE126486-76D2-4727-8BA5-732B6994B5C5}" type="datetime1">
              <a:rPr lang="ru-RU" smtClean="0"/>
              <a:t>07.12.2020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6F87789-79C0-4369-89FF-5E19A7612EE5}" type="slidenum">
              <a:rPr lang="ru-RU" smtClean="0"/>
              <a:pPr/>
              <a:t>‹#›</a:t>
            </a:fld>
            <a:endParaRPr lang="ru-RU"/>
          </a:p>
        </p:txBody>
      </p:sp>
      <p:sp>
        <p:nvSpPr>
          <p:cNvPr id="9" name="Объект 8"/>
          <p:cNvSpPr>
            <a:spLocks noGrp="1"/>
          </p:cNvSpPr>
          <p:nvPr>
            <p:ph sz="quarter" idx="1"/>
          </p:nvPr>
        </p:nvSpPr>
        <p:spPr>
          <a:xfrm>
            <a:off x="457200" y="1600200"/>
            <a:ext cx="3657600" cy="45720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11" name="Объект 10"/>
          <p:cNvSpPr>
            <a:spLocks noGrp="1"/>
          </p:cNvSpPr>
          <p:nvPr>
            <p:ph sz="quarter" idx="2"/>
          </p:nvPr>
        </p:nvSpPr>
        <p:spPr>
          <a:xfrm>
            <a:off x="4270248" y="1600200"/>
            <a:ext cx="3657600" cy="45720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a:t>Образец заголовка</a:t>
            </a:r>
            <a:endParaRPr kumimoji="0" lang="en-US"/>
          </a:p>
        </p:txBody>
      </p:sp>
      <p:sp>
        <p:nvSpPr>
          <p:cNvPr id="7" name="Дата 6"/>
          <p:cNvSpPr>
            <a:spLocks noGrp="1"/>
          </p:cNvSpPr>
          <p:nvPr>
            <p:ph type="dt" sz="half" idx="10"/>
          </p:nvPr>
        </p:nvSpPr>
        <p:spPr/>
        <p:txBody>
          <a:bodyPr/>
          <a:lstStyle/>
          <a:p>
            <a:fld id="{698AC4B5-E5E4-48B6-B2DD-56C5CE6E58CD}" type="datetime1">
              <a:rPr lang="ru-RU" smtClean="0"/>
              <a:t>07.12.2020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D6F87789-79C0-4369-89FF-5E19A7612EE5}" type="slidenum">
              <a:rPr lang="ru-RU" smtClean="0"/>
              <a:pPr/>
              <a:t>‹#›</a:t>
            </a:fld>
            <a:endParaRPr lang="ru-RU"/>
          </a:p>
        </p:txBody>
      </p:sp>
      <p:sp>
        <p:nvSpPr>
          <p:cNvPr id="11" name="Объект 10"/>
          <p:cNvSpPr>
            <a:spLocks noGrp="1"/>
          </p:cNvSpPr>
          <p:nvPr>
            <p:ph sz="quarter" idx="2"/>
          </p:nvPr>
        </p:nvSpPr>
        <p:spPr>
          <a:xfrm>
            <a:off x="457200" y="2362200"/>
            <a:ext cx="3657600" cy="38862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13" name="Объект 12"/>
          <p:cNvSpPr>
            <a:spLocks noGrp="1"/>
          </p:cNvSpPr>
          <p:nvPr>
            <p:ph sz="quarter" idx="4"/>
          </p:nvPr>
        </p:nvSpPr>
        <p:spPr>
          <a:xfrm>
            <a:off x="4371975" y="2362200"/>
            <a:ext cx="3657600" cy="38862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6" name="Дата 5"/>
          <p:cNvSpPr>
            <a:spLocks noGrp="1"/>
          </p:cNvSpPr>
          <p:nvPr>
            <p:ph type="dt" sz="half" idx="10"/>
          </p:nvPr>
        </p:nvSpPr>
        <p:spPr/>
        <p:txBody>
          <a:bodyPr rtlCol="0"/>
          <a:lstStyle/>
          <a:p>
            <a:fld id="{BA00AF11-0F10-4DAA-9D79-486E59F53378}" type="datetime1">
              <a:rPr lang="ru-RU" smtClean="0"/>
              <a:t>07.12.2020</a:t>
            </a:fld>
            <a:endParaRPr lang="ru-RU"/>
          </a:p>
        </p:txBody>
      </p:sp>
      <p:sp>
        <p:nvSpPr>
          <p:cNvPr id="7" name="Номер слайда 6"/>
          <p:cNvSpPr>
            <a:spLocks noGrp="1"/>
          </p:cNvSpPr>
          <p:nvPr>
            <p:ph type="sldNum" sz="quarter" idx="11"/>
          </p:nvPr>
        </p:nvSpPr>
        <p:spPr/>
        <p:txBody>
          <a:bodyPr rtlCol="0"/>
          <a:lstStyle/>
          <a:p>
            <a:fld id="{D6F87789-79C0-4369-89FF-5E19A7612EE5}" type="slidenum">
              <a:rPr lang="ru-RU" smtClean="0"/>
              <a:pPr/>
              <a:t>‹#›</a:t>
            </a:fld>
            <a:endParaRPr lang="ru-RU"/>
          </a:p>
        </p:txBody>
      </p:sp>
      <p:sp>
        <p:nvSpPr>
          <p:cNvPr id="8" name="Нижний колонтитул 7"/>
          <p:cNvSpPr>
            <a:spLocks noGrp="1"/>
          </p:cNvSpPr>
          <p:nvPr>
            <p:ph type="ftr" sz="quarter" idx="12"/>
          </p:nvPr>
        </p:nvSpPr>
        <p:spPr/>
        <p:txBody>
          <a:bodyPr rtlCol="0"/>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5869E12-1157-445D-A2DF-3F219FAA9D90}" type="datetime1">
              <a:rPr lang="ru-RU" smtClean="0"/>
              <a:t>07.12.2020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6F87789-79C0-4369-89FF-5E19A7612EE5}"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Объект 17"/>
          <p:cNvSpPr>
            <a:spLocks noGrp="1"/>
          </p:cNvSpPr>
          <p:nvPr>
            <p:ph sz="quarter" idx="1"/>
          </p:nvPr>
        </p:nvSpPr>
        <p:spPr>
          <a:xfrm>
            <a:off x="304800" y="274320"/>
            <a:ext cx="5638800" cy="6327648"/>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21" name="Дата 20"/>
          <p:cNvSpPr>
            <a:spLocks noGrp="1"/>
          </p:cNvSpPr>
          <p:nvPr>
            <p:ph type="dt" sz="half" idx="14"/>
          </p:nvPr>
        </p:nvSpPr>
        <p:spPr/>
        <p:txBody>
          <a:bodyPr rtlCol="0"/>
          <a:lstStyle/>
          <a:p>
            <a:fld id="{254F01D8-67B5-489B-A243-72DA8A8DA529}" type="datetime1">
              <a:rPr lang="ru-RU" smtClean="0"/>
              <a:t>07.12.2020</a:t>
            </a:fld>
            <a:endParaRPr lang="ru-RU"/>
          </a:p>
        </p:txBody>
      </p:sp>
      <p:sp>
        <p:nvSpPr>
          <p:cNvPr id="22" name="Номер слайда 21"/>
          <p:cNvSpPr>
            <a:spLocks noGrp="1"/>
          </p:cNvSpPr>
          <p:nvPr>
            <p:ph type="sldNum" sz="quarter" idx="15"/>
          </p:nvPr>
        </p:nvSpPr>
        <p:spPr/>
        <p:txBody>
          <a:bodyPr rtlCol="0"/>
          <a:lstStyle/>
          <a:p>
            <a:fld id="{D6F87789-79C0-4369-89FF-5E19A7612EE5}" type="slidenum">
              <a:rPr lang="ru-RU" smtClean="0"/>
              <a:pPr/>
              <a:t>‹#›</a:t>
            </a:fld>
            <a:endParaRPr lang="ru-RU"/>
          </a:p>
        </p:txBody>
      </p:sp>
      <p:sp>
        <p:nvSpPr>
          <p:cNvPr id="23" name="Нижний колонтитул 22"/>
          <p:cNvSpPr>
            <a:spLocks noGrp="1"/>
          </p:cNvSpPr>
          <p:nvPr>
            <p:ph type="ftr" sz="quarter" idx="16"/>
          </p:nvPr>
        </p:nvSpPr>
        <p:spPr/>
        <p:txBody>
          <a:bodyPr rtlCol="0"/>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EEC5234B-A3C9-46B4-B874-77CC4591058E}" type="datetime1">
              <a:rPr lang="ru-RU" smtClean="0"/>
              <a:t>07.12.2020</a:t>
            </a:fld>
            <a:endParaRPr lang="ru-RU"/>
          </a:p>
        </p:txBody>
      </p:sp>
      <p:sp>
        <p:nvSpPr>
          <p:cNvPr id="18" name="Номер слайда 17"/>
          <p:cNvSpPr>
            <a:spLocks noGrp="1"/>
          </p:cNvSpPr>
          <p:nvPr>
            <p:ph type="sldNum" sz="quarter" idx="11"/>
          </p:nvPr>
        </p:nvSpPr>
        <p:spPr/>
        <p:txBody>
          <a:bodyPr rtlCol="0"/>
          <a:lstStyle/>
          <a:p>
            <a:fld id="{D6F87789-79C0-4369-89FF-5E19A7612EE5}" type="slidenum">
              <a:rPr lang="ru-RU" smtClean="0"/>
              <a:pPr/>
              <a:t>‹#›</a:t>
            </a:fld>
            <a:endParaRPr lang="ru-RU"/>
          </a:p>
        </p:txBody>
      </p:sp>
      <p:sp>
        <p:nvSpPr>
          <p:cNvPr id="21" name="Нижний колонтитул 20"/>
          <p:cNvSpPr>
            <a:spLocks noGrp="1"/>
          </p:cNvSpPr>
          <p:nvPr>
            <p:ph type="ftr" sz="quarter" idx="12"/>
          </p:nvPr>
        </p:nvSpPr>
        <p:spPr/>
        <p:txBody>
          <a:bodyPr rtlCol="0"/>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DBC1BD55-643C-4204-BC5A-F5FFA5E84B7A}" type="datetime1">
              <a:rPr lang="ru-RU" smtClean="0"/>
              <a:t>07.12.2020</a:t>
            </a:fld>
            <a:endParaRPr lang="ru-RU"/>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D6F87789-79C0-4369-89FF-5E19A7612EE5}"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A21C39B-038E-4CE8-BD6E-6347885CE84E}"/>
              </a:ext>
            </a:extLst>
          </p:cNvPr>
          <p:cNvSpPr>
            <a:spLocks noGrp="1"/>
          </p:cNvSpPr>
          <p:nvPr>
            <p:ph type="title"/>
          </p:nvPr>
        </p:nvSpPr>
        <p:spPr>
          <a:xfrm>
            <a:off x="611560" y="-171400"/>
            <a:ext cx="7745288" cy="1440160"/>
          </a:xfrm>
        </p:spPr>
        <p:txBody>
          <a:bodyPr>
            <a:normAutofit/>
          </a:bodyPr>
          <a:lstStyle/>
          <a:p>
            <a:pPr marL="0" marR="0" lvl="0" indent="0" algn="ctr" defTabSz="914400" rtl="0" eaLnBrk="1" fontAlgn="auto" latinLnBrk="0" hangingPunct="1">
              <a:lnSpc>
                <a:spcPct val="100000"/>
              </a:lnSpc>
              <a:spcBef>
                <a:spcPts val="0"/>
              </a:spcBef>
              <a:spcAft>
                <a:spcPts val="0"/>
              </a:spcAft>
              <a:tabLst/>
              <a:defRPr/>
            </a:pPr>
            <a:r>
              <a:rPr lang="kk-KZ" sz="2000" kern="0" cap="none" dirty="0">
                <a:solidFill>
                  <a:schemeClr val="tx1"/>
                </a:solidFill>
                <a:latin typeface="Times New Roman"/>
                <a:ea typeface="Times New Roman"/>
                <a:cs typeface="Times New Roman"/>
                <a:sym typeface="Times New Roman"/>
              </a:rPr>
              <a:t>Ә</a:t>
            </a:r>
            <a:r>
              <a:rPr kumimoji="0" lang="ru-RU" sz="2000" b="0" i="0" u="none" strike="noStrike" kern="0" cap="none" spc="0" normalizeH="0" baseline="0" noProof="0" dirty="0">
                <a:ln>
                  <a:noFill/>
                </a:ln>
                <a:solidFill>
                  <a:schemeClr val="tx1"/>
                </a:solidFill>
                <a:effectLst/>
                <a:uLnTx/>
                <a:uFillTx/>
                <a:latin typeface="Times New Roman"/>
                <a:ea typeface="Times New Roman"/>
                <a:cs typeface="Times New Roman"/>
                <a:sym typeface="Times New Roman"/>
              </a:rPr>
              <a:t>л-Фараби </a:t>
            </a:r>
            <a:r>
              <a:rPr kumimoji="0" lang="ru-RU" sz="2000" b="0" i="0" u="none" strike="noStrike" kern="0" cap="none" spc="0" normalizeH="0" baseline="0" noProof="0" dirty="0" err="1">
                <a:ln>
                  <a:noFill/>
                </a:ln>
                <a:solidFill>
                  <a:schemeClr val="tx1"/>
                </a:solidFill>
                <a:effectLst/>
                <a:uLnTx/>
                <a:uFillTx/>
                <a:latin typeface="Times New Roman"/>
                <a:ea typeface="Times New Roman"/>
                <a:cs typeface="Times New Roman"/>
                <a:sym typeface="Times New Roman"/>
              </a:rPr>
              <a:t>атындағы</a:t>
            </a:r>
            <a:r>
              <a:rPr kumimoji="0" lang="ru-RU" sz="2000" b="0" i="0" u="none" strike="noStrike" kern="0" cap="none" spc="0" normalizeH="0" baseline="0" noProof="0" dirty="0">
                <a:ln>
                  <a:noFill/>
                </a:ln>
                <a:solidFill>
                  <a:schemeClr val="tx1"/>
                </a:solidFill>
                <a:effectLst/>
                <a:uLnTx/>
                <a:uFillTx/>
                <a:latin typeface="Times New Roman"/>
                <a:ea typeface="Times New Roman"/>
                <a:cs typeface="Times New Roman"/>
                <a:sym typeface="Times New Roman"/>
              </a:rPr>
              <a:t> </a:t>
            </a:r>
            <a:r>
              <a:rPr kumimoji="0" lang="ru-RU" sz="2000" b="0" i="0" u="none" strike="noStrike" kern="0" cap="none" spc="0" normalizeH="0" baseline="0" noProof="0" dirty="0" err="1">
                <a:ln>
                  <a:noFill/>
                </a:ln>
                <a:solidFill>
                  <a:schemeClr val="tx1"/>
                </a:solidFill>
                <a:effectLst/>
                <a:uLnTx/>
                <a:uFillTx/>
                <a:latin typeface="Times New Roman"/>
                <a:ea typeface="Times New Roman"/>
                <a:cs typeface="Times New Roman"/>
                <a:sym typeface="Times New Roman"/>
              </a:rPr>
              <a:t>Қазақ</a:t>
            </a:r>
            <a:r>
              <a:rPr kumimoji="0" lang="ru-RU" sz="2000" b="0" i="0" u="none" strike="noStrike" kern="0" cap="none" spc="0" normalizeH="0" baseline="0" noProof="0" dirty="0">
                <a:ln>
                  <a:noFill/>
                </a:ln>
                <a:solidFill>
                  <a:schemeClr val="tx1"/>
                </a:solidFill>
                <a:effectLst/>
                <a:uLnTx/>
                <a:uFillTx/>
                <a:latin typeface="Times New Roman"/>
                <a:ea typeface="Times New Roman"/>
                <a:cs typeface="Times New Roman"/>
                <a:sym typeface="Times New Roman"/>
              </a:rPr>
              <a:t> </a:t>
            </a:r>
            <a:r>
              <a:rPr kumimoji="0" lang="ru-RU" sz="2000" b="0" i="0" u="none" strike="noStrike" kern="0" cap="none" spc="0" normalizeH="0" baseline="0" noProof="0" dirty="0" err="1">
                <a:ln>
                  <a:noFill/>
                </a:ln>
                <a:solidFill>
                  <a:schemeClr val="tx1"/>
                </a:solidFill>
                <a:effectLst/>
                <a:uLnTx/>
                <a:uFillTx/>
                <a:latin typeface="Times New Roman"/>
                <a:ea typeface="Times New Roman"/>
                <a:cs typeface="Times New Roman"/>
                <a:sym typeface="Times New Roman"/>
              </a:rPr>
              <a:t>ұлттық</a:t>
            </a:r>
            <a:r>
              <a:rPr kumimoji="0" lang="ru-RU" sz="2000" b="0" i="0" u="none" strike="noStrike" kern="0" cap="none" spc="0" normalizeH="0" baseline="0" noProof="0" dirty="0">
                <a:ln>
                  <a:noFill/>
                </a:ln>
                <a:solidFill>
                  <a:schemeClr val="tx1"/>
                </a:solidFill>
                <a:effectLst/>
                <a:uLnTx/>
                <a:uFillTx/>
                <a:latin typeface="Times New Roman"/>
                <a:ea typeface="Times New Roman"/>
                <a:cs typeface="Times New Roman"/>
                <a:sym typeface="Times New Roman"/>
              </a:rPr>
              <a:t> </a:t>
            </a:r>
            <a:r>
              <a:rPr kumimoji="0" lang="ru-RU" sz="2000" b="0" i="0" u="none" strike="noStrike" kern="0" cap="none" spc="0" normalizeH="0" baseline="0" noProof="0" dirty="0" err="1">
                <a:ln>
                  <a:noFill/>
                </a:ln>
                <a:solidFill>
                  <a:schemeClr val="tx1"/>
                </a:solidFill>
                <a:effectLst/>
                <a:uLnTx/>
                <a:uFillTx/>
                <a:latin typeface="Times New Roman"/>
                <a:ea typeface="Times New Roman"/>
                <a:cs typeface="Times New Roman"/>
                <a:sym typeface="Times New Roman"/>
              </a:rPr>
              <a:t>университеті</a:t>
            </a:r>
            <a:br>
              <a:rPr kumimoji="0" lang="ru-RU" sz="2000" b="0" i="0" u="none" strike="noStrike" kern="0" cap="none" spc="0" normalizeH="0" baseline="0" noProof="0" dirty="0">
                <a:ln>
                  <a:noFill/>
                </a:ln>
                <a:solidFill>
                  <a:schemeClr val="tx1"/>
                </a:solidFill>
                <a:effectLst/>
                <a:uLnTx/>
                <a:uFillTx/>
                <a:latin typeface="Times New Roman"/>
                <a:ea typeface="Times New Roman"/>
                <a:cs typeface="Times New Roman"/>
                <a:sym typeface="Times New Roman"/>
              </a:rPr>
            </a:br>
            <a:r>
              <a:rPr lang="ru-RU" sz="2000" kern="0" cap="none" dirty="0">
                <a:solidFill>
                  <a:schemeClr val="tx1"/>
                </a:solidFill>
                <a:latin typeface="Times New Roman"/>
                <a:ea typeface="Times New Roman"/>
                <a:cs typeface="Times New Roman"/>
                <a:sym typeface="Times New Roman"/>
              </a:rPr>
              <a:t>Х</a:t>
            </a:r>
            <a:r>
              <a:rPr kumimoji="0" lang="ru-RU" sz="2000" b="0" i="0" u="none" strike="noStrike" kern="0" cap="none" spc="0" normalizeH="0" baseline="0" noProof="0" dirty="0" err="1">
                <a:ln>
                  <a:noFill/>
                </a:ln>
                <a:solidFill>
                  <a:schemeClr val="tx1"/>
                </a:solidFill>
                <a:effectLst/>
                <a:uLnTx/>
                <a:uFillTx/>
                <a:latin typeface="Times New Roman"/>
                <a:ea typeface="Times New Roman"/>
                <a:cs typeface="Times New Roman"/>
                <a:sym typeface="Times New Roman"/>
              </a:rPr>
              <a:t>имия</a:t>
            </a:r>
            <a:r>
              <a:rPr kumimoji="0" lang="ru-RU" sz="2000" b="0" i="0" u="none" strike="noStrike" kern="0" cap="none" spc="0" normalizeH="0" baseline="0" noProof="0" dirty="0">
                <a:ln>
                  <a:noFill/>
                </a:ln>
                <a:solidFill>
                  <a:schemeClr val="tx1"/>
                </a:solidFill>
                <a:effectLst/>
                <a:uLnTx/>
                <a:uFillTx/>
                <a:latin typeface="Times New Roman"/>
                <a:ea typeface="Times New Roman"/>
                <a:cs typeface="Times New Roman"/>
                <a:sym typeface="Times New Roman"/>
              </a:rPr>
              <a:t> және </a:t>
            </a:r>
            <a:r>
              <a:rPr kumimoji="0" lang="ru-RU" sz="2000" b="0" i="0" u="none" strike="noStrike" kern="0" cap="none" spc="0" normalizeH="0" baseline="0" noProof="0" dirty="0" err="1">
                <a:ln>
                  <a:noFill/>
                </a:ln>
                <a:solidFill>
                  <a:schemeClr val="tx1"/>
                </a:solidFill>
                <a:effectLst/>
                <a:uLnTx/>
                <a:uFillTx/>
                <a:latin typeface="Times New Roman"/>
                <a:ea typeface="Times New Roman"/>
                <a:cs typeface="Times New Roman"/>
                <a:sym typeface="Times New Roman"/>
              </a:rPr>
              <a:t>химиялық</a:t>
            </a:r>
            <a:r>
              <a:rPr kumimoji="0" lang="ru-RU" sz="2000" b="0" i="0" u="none" strike="noStrike" kern="0" cap="none" spc="0" normalizeH="0" baseline="0" noProof="0" dirty="0">
                <a:ln>
                  <a:noFill/>
                </a:ln>
                <a:solidFill>
                  <a:schemeClr val="tx1"/>
                </a:solidFill>
                <a:effectLst/>
                <a:uLnTx/>
                <a:uFillTx/>
                <a:latin typeface="Times New Roman"/>
                <a:ea typeface="Times New Roman"/>
                <a:cs typeface="Times New Roman"/>
                <a:sym typeface="Times New Roman"/>
              </a:rPr>
              <a:t> технология </a:t>
            </a:r>
            <a:r>
              <a:rPr kumimoji="0" lang="ru-RU" sz="2000" b="0" i="0" u="none" strike="noStrike" kern="0" cap="none" spc="0" normalizeH="0" baseline="0" noProof="0" dirty="0" err="1">
                <a:ln>
                  <a:noFill/>
                </a:ln>
                <a:solidFill>
                  <a:schemeClr val="tx1"/>
                </a:solidFill>
                <a:effectLst/>
                <a:uLnTx/>
                <a:uFillTx/>
                <a:latin typeface="Times New Roman"/>
                <a:ea typeface="Times New Roman"/>
                <a:cs typeface="Times New Roman"/>
                <a:sym typeface="Times New Roman"/>
              </a:rPr>
              <a:t>факультеті</a:t>
            </a:r>
            <a:br>
              <a:rPr kumimoji="0" lang="ru-RU" sz="2000" b="0" i="0" u="none" strike="noStrike" kern="0" cap="none" spc="0" normalizeH="0" baseline="0" noProof="0" dirty="0">
                <a:ln>
                  <a:noFill/>
                </a:ln>
                <a:solidFill>
                  <a:schemeClr val="tx1"/>
                </a:solidFill>
                <a:effectLst/>
                <a:uLnTx/>
                <a:uFillTx/>
                <a:latin typeface="Times New Roman"/>
                <a:ea typeface="Times New Roman"/>
                <a:cs typeface="Times New Roman"/>
                <a:sym typeface="Times New Roman"/>
              </a:rPr>
            </a:br>
            <a:r>
              <a:rPr kumimoji="0" lang="ru-RU" sz="2000" b="0" i="0" u="none" strike="noStrike" kern="0" cap="none" spc="0" normalizeH="0" baseline="0" noProof="0" dirty="0" err="1">
                <a:ln>
                  <a:noFill/>
                </a:ln>
                <a:solidFill>
                  <a:schemeClr val="tx1"/>
                </a:solidFill>
                <a:effectLst/>
                <a:uLnTx/>
                <a:uFillTx/>
                <a:latin typeface="Times New Roman"/>
                <a:ea typeface="Times New Roman"/>
                <a:cs typeface="Times New Roman"/>
                <a:sym typeface="Times New Roman"/>
              </a:rPr>
              <a:t>Аналитикалық</a:t>
            </a:r>
            <a:r>
              <a:rPr kumimoji="0" lang="ru-RU" sz="2000" b="0" i="0" u="none" strike="noStrike" kern="0" cap="none" spc="0" normalizeH="0" baseline="0" noProof="0" dirty="0">
                <a:ln>
                  <a:noFill/>
                </a:ln>
                <a:solidFill>
                  <a:schemeClr val="tx1"/>
                </a:solidFill>
                <a:effectLst/>
                <a:uLnTx/>
                <a:uFillTx/>
                <a:latin typeface="Times New Roman"/>
                <a:ea typeface="Times New Roman"/>
                <a:cs typeface="Times New Roman"/>
                <a:sym typeface="Times New Roman"/>
              </a:rPr>
              <a:t>, </a:t>
            </a:r>
            <a:r>
              <a:rPr kumimoji="0" lang="ru-RU" sz="2000" b="0" i="0" u="none" strike="noStrike" kern="0" cap="none" spc="0" normalizeH="0" baseline="0" noProof="0" dirty="0" err="1">
                <a:ln>
                  <a:noFill/>
                </a:ln>
                <a:solidFill>
                  <a:schemeClr val="tx1"/>
                </a:solidFill>
                <a:effectLst/>
                <a:uLnTx/>
                <a:uFillTx/>
                <a:latin typeface="Times New Roman"/>
                <a:ea typeface="Times New Roman"/>
                <a:cs typeface="Times New Roman"/>
                <a:sym typeface="Times New Roman"/>
              </a:rPr>
              <a:t>коллоидтық</a:t>
            </a:r>
            <a:r>
              <a:rPr kumimoji="0" lang="ru-RU" sz="2000" b="0" i="0" u="none" strike="noStrike" kern="0" cap="none" spc="0" normalizeH="0" baseline="0" noProof="0" dirty="0">
                <a:ln>
                  <a:noFill/>
                </a:ln>
                <a:solidFill>
                  <a:schemeClr val="tx1"/>
                </a:solidFill>
                <a:effectLst/>
                <a:uLnTx/>
                <a:uFillTx/>
                <a:latin typeface="Times New Roman"/>
                <a:ea typeface="Times New Roman"/>
                <a:cs typeface="Times New Roman"/>
                <a:sym typeface="Times New Roman"/>
              </a:rPr>
              <a:t> химия </a:t>
            </a:r>
            <a:r>
              <a:rPr kumimoji="0" lang="ru-RU" sz="2000" b="0" i="0" u="none" strike="noStrike" kern="0" cap="none" spc="0" normalizeH="0" baseline="0" noProof="0" dirty="0" err="1">
                <a:ln>
                  <a:noFill/>
                </a:ln>
                <a:solidFill>
                  <a:schemeClr val="tx1"/>
                </a:solidFill>
                <a:effectLst/>
                <a:uLnTx/>
                <a:uFillTx/>
                <a:latin typeface="Times New Roman"/>
                <a:ea typeface="Times New Roman"/>
                <a:cs typeface="Times New Roman"/>
                <a:sym typeface="Times New Roman"/>
              </a:rPr>
              <a:t>және</a:t>
            </a:r>
            <a:r>
              <a:rPr kumimoji="0" lang="ru-RU" sz="2000" b="0" i="0" u="none" strike="noStrike" kern="0" cap="none" spc="0" normalizeH="0" baseline="0" noProof="0" dirty="0">
                <a:ln>
                  <a:noFill/>
                </a:ln>
                <a:solidFill>
                  <a:schemeClr val="tx1"/>
                </a:solidFill>
                <a:effectLst/>
                <a:uLnTx/>
                <a:uFillTx/>
                <a:latin typeface="Times New Roman"/>
                <a:ea typeface="Times New Roman"/>
                <a:cs typeface="Times New Roman"/>
                <a:sym typeface="Times New Roman"/>
              </a:rPr>
              <a:t> </a:t>
            </a:r>
            <a:r>
              <a:rPr kumimoji="0" lang="ru-RU" sz="2000" b="0" i="0" u="none" strike="noStrike" kern="0" cap="none" spc="0" normalizeH="0" baseline="0" noProof="0" dirty="0" err="1">
                <a:ln>
                  <a:noFill/>
                </a:ln>
                <a:solidFill>
                  <a:schemeClr val="tx1"/>
                </a:solidFill>
                <a:effectLst/>
                <a:uLnTx/>
                <a:uFillTx/>
                <a:latin typeface="Times New Roman"/>
                <a:ea typeface="Times New Roman"/>
                <a:cs typeface="Times New Roman"/>
                <a:sym typeface="Times New Roman"/>
              </a:rPr>
              <a:t>сирек</a:t>
            </a:r>
            <a:r>
              <a:rPr kumimoji="0" lang="ru-RU" sz="2000" b="0" i="0" u="none" strike="noStrike" kern="0" cap="none" spc="0" normalizeH="0" baseline="0" noProof="0" dirty="0">
                <a:ln>
                  <a:noFill/>
                </a:ln>
                <a:solidFill>
                  <a:schemeClr val="tx1"/>
                </a:solidFill>
                <a:effectLst/>
                <a:uLnTx/>
                <a:uFillTx/>
                <a:latin typeface="Times New Roman"/>
                <a:ea typeface="Times New Roman"/>
                <a:cs typeface="Times New Roman"/>
                <a:sym typeface="Times New Roman"/>
              </a:rPr>
              <a:t> </a:t>
            </a:r>
            <a:r>
              <a:rPr kumimoji="0" lang="ru-RU" sz="2000" b="0" i="0" u="none" strike="noStrike" kern="0" cap="none" spc="0" normalizeH="0" baseline="0" noProof="0" dirty="0" err="1">
                <a:ln>
                  <a:noFill/>
                </a:ln>
                <a:solidFill>
                  <a:schemeClr val="tx1"/>
                </a:solidFill>
                <a:effectLst/>
                <a:uLnTx/>
                <a:uFillTx/>
                <a:latin typeface="Times New Roman"/>
                <a:ea typeface="Times New Roman"/>
                <a:cs typeface="Times New Roman"/>
                <a:sym typeface="Times New Roman"/>
              </a:rPr>
              <a:t>элементтер</a:t>
            </a:r>
            <a:r>
              <a:rPr kumimoji="0" lang="ru-RU" sz="2000" b="0" i="0" u="none" strike="noStrike" kern="0" cap="none" spc="0" normalizeH="0" baseline="0" noProof="0" dirty="0">
                <a:ln>
                  <a:noFill/>
                </a:ln>
                <a:solidFill>
                  <a:schemeClr val="tx1"/>
                </a:solidFill>
                <a:effectLst/>
                <a:uLnTx/>
                <a:uFillTx/>
                <a:latin typeface="Times New Roman"/>
                <a:ea typeface="Times New Roman"/>
                <a:cs typeface="Times New Roman"/>
                <a:sym typeface="Times New Roman"/>
              </a:rPr>
              <a:t> </a:t>
            </a:r>
            <a:r>
              <a:rPr kumimoji="0" lang="ru-RU" sz="2000" b="0" i="0" u="none" strike="noStrike" kern="0" cap="none" spc="0" normalizeH="0" baseline="0" noProof="0" dirty="0" err="1">
                <a:ln>
                  <a:noFill/>
                </a:ln>
                <a:solidFill>
                  <a:schemeClr val="tx1"/>
                </a:solidFill>
                <a:effectLst/>
                <a:uLnTx/>
                <a:uFillTx/>
                <a:latin typeface="Times New Roman"/>
                <a:ea typeface="Times New Roman"/>
                <a:cs typeface="Times New Roman"/>
                <a:sym typeface="Times New Roman"/>
              </a:rPr>
              <a:t>технологиясы</a:t>
            </a:r>
            <a:r>
              <a:rPr kumimoji="0" lang="ru-RU" sz="2000" b="0" i="0" u="none" strike="noStrike" kern="0" cap="none" spc="0" normalizeH="0" baseline="0" noProof="0" dirty="0">
                <a:ln>
                  <a:noFill/>
                </a:ln>
                <a:solidFill>
                  <a:schemeClr val="tx1"/>
                </a:solidFill>
                <a:effectLst/>
                <a:uLnTx/>
                <a:uFillTx/>
                <a:latin typeface="Times New Roman"/>
                <a:ea typeface="Times New Roman"/>
                <a:cs typeface="Times New Roman"/>
                <a:sym typeface="Times New Roman"/>
              </a:rPr>
              <a:t> </a:t>
            </a:r>
            <a:r>
              <a:rPr kumimoji="0" lang="ru-RU" sz="2000" b="0" i="0" u="none" strike="noStrike" kern="0" cap="none" spc="0" normalizeH="0" baseline="0" noProof="0" dirty="0" err="1">
                <a:ln>
                  <a:noFill/>
                </a:ln>
                <a:solidFill>
                  <a:schemeClr val="tx1"/>
                </a:solidFill>
                <a:effectLst/>
                <a:uLnTx/>
                <a:uFillTx/>
                <a:latin typeface="Times New Roman"/>
                <a:ea typeface="Times New Roman"/>
                <a:cs typeface="Times New Roman"/>
                <a:sym typeface="Times New Roman"/>
              </a:rPr>
              <a:t>кафедрасы</a:t>
            </a:r>
            <a:endParaRPr lang="ru-RU" sz="2000" dirty="0">
              <a:solidFill>
                <a:schemeClr val="tx1"/>
              </a:solidFill>
            </a:endParaRPr>
          </a:p>
        </p:txBody>
      </p:sp>
      <p:sp>
        <p:nvSpPr>
          <p:cNvPr id="3" name="Объект 2">
            <a:extLst>
              <a:ext uri="{FF2B5EF4-FFF2-40B4-BE49-F238E27FC236}">
                <a16:creationId xmlns:a16="http://schemas.microsoft.com/office/drawing/2014/main" id="{DB0BD90E-5A96-4146-A865-D8E252CC9F96}"/>
              </a:ext>
            </a:extLst>
          </p:cNvPr>
          <p:cNvSpPr>
            <a:spLocks noGrp="1"/>
          </p:cNvSpPr>
          <p:nvPr>
            <p:ph sz="quarter" idx="1"/>
          </p:nvPr>
        </p:nvSpPr>
        <p:spPr>
          <a:xfrm>
            <a:off x="467544" y="1268760"/>
            <a:ext cx="7889304" cy="5061176"/>
          </a:xfrm>
        </p:spPr>
        <p:txBody>
          <a:bodyPr>
            <a:normAutofit fontScale="85000" lnSpcReduction="10000"/>
          </a:bodyPr>
          <a:lstStyle/>
          <a:p>
            <a:pPr indent="0" algn="just">
              <a:lnSpc>
                <a:spcPct val="107000"/>
              </a:lnSpc>
              <a:spcAft>
                <a:spcPts val="800"/>
              </a:spcAft>
              <a:buNone/>
            </a:pPr>
            <a:endParaRPr lang="kk-KZ" sz="3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kk-KZ" sz="3600" dirty="0">
                <a:effectLst/>
                <a:latin typeface="Times New Roman" panose="02020603050405020304" pitchFamily="18" charset="0"/>
                <a:ea typeface="Calibri" panose="020F0502020204030204" pitchFamily="34" charset="0"/>
                <a:cs typeface="Times New Roman" panose="02020603050405020304" pitchFamily="18" charset="0"/>
              </a:rPr>
              <a:t>	Титрметрлік талдаудағы тотығу-тотықсыздану реакцияларының орны. Электродтық потенциал, Нернст теңдеуі.  Тотығу-тотықсыздану реакцияларының тепе-теңдік константасы. Дихроматометрия</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a:p>
            <a:endParaRPr lang="ru-RU" dirty="0"/>
          </a:p>
          <a:p>
            <a:endParaRPr lang="ru-RU" dirty="0"/>
          </a:p>
          <a:p>
            <a:endParaRPr lang="ru-RU" dirty="0"/>
          </a:p>
          <a:p>
            <a:pPr marL="0" indent="0">
              <a:buNone/>
            </a:pPr>
            <a:r>
              <a:rPr lang="ru-RU" sz="2100" dirty="0"/>
              <a:t>                                          Д</a:t>
            </a:r>
            <a:r>
              <a:rPr lang="kk-KZ" sz="2100" dirty="0"/>
              <a:t>әріскер </a:t>
            </a:r>
            <a:r>
              <a:rPr lang="ru-RU" sz="2100" dirty="0"/>
              <a:t>- Исмаилова Акмарал </a:t>
            </a:r>
            <a:r>
              <a:rPr lang="ru-RU" sz="2100" dirty="0" err="1"/>
              <a:t>Газизовна</a:t>
            </a:r>
            <a:endParaRPr lang="ru-RU" sz="2100" dirty="0"/>
          </a:p>
          <a:p>
            <a:endParaRPr lang="ru-RU" dirty="0"/>
          </a:p>
        </p:txBody>
      </p:sp>
    </p:spTree>
    <p:extLst>
      <p:ext uri="{BB962C8B-B14F-4D97-AF65-F5344CB8AC3E}">
        <p14:creationId xmlns:p14="http://schemas.microsoft.com/office/powerpoint/2010/main" val="2970904490"/>
      </p:ext>
    </p:extLst>
  </p:cSld>
  <p:clrMapOvr>
    <a:masterClrMapping/>
  </p:clrMapOvr>
  <mc:AlternateContent xmlns:mc="http://schemas.openxmlformats.org/markup-compatibility/2006" xmlns:p14="http://schemas.microsoft.com/office/powerpoint/2010/main">
    <mc:Choice Requires="p14">
      <p:transition spd="slow" p14:dur="2000" advTm="7521"/>
    </mc:Choice>
    <mc:Fallback xmlns="">
      <p:transition spd="slow" advTm="7521"/>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BF6E2418-0C64-46B1-A6C5-FD00B75F4607}"/>
              </a:ext>
            </a:extLst>
          </p:cNvPr>
          <p:cNvPicPr>
            <a:picLocks noGrp="1" noChangeAspect="1"/>
          </p:cNvPicPr>
          <p:nvPr>
            <p:ph sz="quarter" idx="1"/>
          </p:nvPr>
        </p:nvPicPr>
        <p:blipFill>
          <a:blip r:embed="rId2"/>
          <a:stretch>
            <a:fillRect/>
          </a:stretch>
        </p:blipFill>
        <p:spPr>
          <a:xfrm>
            <a:off x="405384" y="116632"/>
            <a:ext cx="8127056" cy="6138626"/>
          </a:xfrm>
          <a:prstGeom prst="rect">
            <a:avLst/>
          </a:prstGeom>
        </p:spPr>
      </p:pic>
      <p:sp>
        <p:nvSpPr>
          <p:cNvPr id="4" name="Номер слайда 3">
            <a:extLst>
              <a:ext uri="{FF2B5EF4-FFF2-40B4-BE49-F238E27FC236}">
                <a16:creationId xmlns:a16="http://schemas.microsoft.com/office/drawing/2014/main" id="{FF7571E0-70A7-4136-8D6E-CBAF2950CA91}"/>
              </a:ext>
            </a:extLst>
          </p:cNvPr>
          <p:cNvSpPr>
            <a:spLocks noGrp="1"/>
          </p:cNvSpPr>
          <p:nvPr>
            <p:ph type="sldNum" sz="quarter" idx="15"/>
          </p:nvPr>
        </p:nvSpPr>
        <p:spPr/>
        <p:txBody>
          <a:bodyPr/>
          <a:lstStyle/>
          <a:p>
            <a:fld id="{D6F87789-79C0-4369-89FF-5E19A7612EE5}" type="slidenum">
              <a:rPr lang="ru-RU" smtClean="0"/>
              <a:pPr/>
              <a:t>10</a:t>
            </a:fld>
            <a:endParaRPr lang="ru-RU"/>
          </a:p>
        </p:txBody>
      </p:sp>
    </p:spTree>
    <p:extLst>
      <p:ext uri="{BB962C8B-B14F-4D97-AF65-F5344CB8AC3E}">
        <p14:creationId xmlns:p14="http://schemas.microsoft.com/office/powerpoint/2010/main" val="40152025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Объект 2">
                <a:extLst>
                  <a:ext uri="{FF2B5EF4-FFF2-40B4-BE49-F238E27FC236}">
                    <a16:creationId xmlns:a16="http://schemas.microsoft.com/office/drawing/2014/main" id="{21ED4A02-A663-4E78-9193-7DD2C3FBBDBA}"/>
                  </a:ext>
                </a:extLst>
              </p:cNvPr>
              <p:cNvSpPr>
                <a:spLocks noGrp="1"/>
              </p:cNvSpPr>
              <p:nvPr>
                <p:ph sz="quarter" idx="1"/>
              </p:nvPr>
            </p:nvSpPr>
            <p:spPr>
              <a:xfrm>
                <a:off x="457200" y="404664"/>
                <a:ext cx="8281416" cy="6069288"/>
              </a:xfrm>
            </p:spPr>
            <p:txBody>
              <a:bodyPr>
                <a:normAutofit/>
              </a:bodyPr>
              <a:lstStyle/>
              <a:p>
                <a:pPr indent="0" algn="just" fontAlgn="base">
                  <a:lnSpc>
                    <a:spcPct val="107000"/>
                  </a:lnSpc>
                  <a:spcAft>
                    <a:spcPts val="800"/>
                  </a:spcAft>
                  <a:buNone/>
                </a:pPr>
                <a:r>
                  <a:rPr lang="kk-KZ" sz="2400" dirty="0">
                    <a:effectLst/>
                    <a:latin typeface="Times New Roman" panose="02020603050405020304" pitchFamily="18" charset="0"/>
                    <a:ea typeface="Calibri" panose="020F0502020204030204" pitchFamily="34" charset="0"/>
                    <a:cs typeface="Times New Roman" panose="02020603050405020304" pitchFamily="18" charset="0"/>
                  </a:rPr>
                  <a:t>Нернст теңдеуі</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indent="0" algn="just" fontAlgn="base">
                  <a:lnSpc>
                    <a:spcPct val="107000"/>
                  </a:lnSpc>
                  <a:spcAft>
                    <a:spcPts val="800"/>
                  </a:spcAft>
                  <a:buNone/>
                </a:pPr>
                <a:r>
                  <a:rPr lang="kk-KZ" sz="2400" dirty="0">
                    <a:effectLst/>
                    <a:latin typeface="Times New Roman" panose="02020603050405020304" pitchFamily="18" charset="0"/>
                    <a:ea typeface="Calibri" panose="020F0502020204030204" pitchFamily="34" charset="0"/>
                    <a:cs typeface="Times New Roman" panose="02020603050405020304" pitchFamily="18" charset="0"/>
                  </a:rPr>
                  <a:t>Нернст теңдеуін неміс физигі Герман Вальтер Нернст </a:t>
                </a: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25</a:t>
                </a:r>
                <a:r>
                  <a:rPr lang="kk-KZ" sz="2400" dirty="0">
                    <a:effectLst/>
                    <a:latin typeface="Times New Roman" panose="02020603050405020304" pitchFamily="18" charset="0"/>
                    <a:ea typeface="Calibri" panose="020F0502020204030204" pitchFamily="34" charset="0"/>
                    <a:cs typeface="Times New Roman" panose="02020603050405020304" pitchFamily="18" charset="0"/>
                  </a:rPr>
                  <a:t> жасында ашқан.</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indent="0" algn="just" fontAlgn="base">
                  <a:lnSpc>
                    <a:spcPct val="107000"/>
                  </a:lnSpc>
                  <a:spcAft>
                    <a:spcPts val="800"/>
                  </a:spcAft>
                  <a:buNone/>
                </a:pPr>
                <a14:m>
                  <m:oMathPara xmlns:m="http://schemas.openxmlformats.org/officeDocument/2006/math">
                    <m:oMathParaPr>
                      <m:jc m:val="centerGroup"/>
                    </m:oMathParaPr>
                    <m:oMath xmlns:m="http://schemas.openxmlformats.org/officeDocument/2006/math">
                      <m:sSub>
                        <m:sSubPr>
                          <m:ctrlPr>
                            <a:rPr lang="ru-RU" sz="2400" i="1">
                              <a:effectLst/>
                              <a:latin typeface="Cambria Math" panose="02040503050406030204" pitchFamily="18" charset="0"/>
                              <a:ea typeface="Calibri" panose="020F0502020204030204" pitchFamily="34" charset="0"/>
                              <a:cs typeface="Cambria Math" panose="02040503050406030204" pitchFamily="18" charset="0"/>
                            </a:rPr>
                          </m:ctrlPr>
                        </m:sSubPr>
                        <m:e>
                          <m:r>
                            <a:rPr lang="en-US" sz="2400" i="1">
                              <a:effectLst/>
                              <a:latin typeface="Cambria Math" panose="02040503050406030204" pitchFamily="18" charset="0"/>
                              <a:ea typeface="Calibri" panose="020F0502020204030204" pitchFamily="34" charset="0"/>
                              <a:cs typeface="Cambria Math" panose="02040503050406030204" pitchFamily="18" charset="0"/>
                            </a:rPr>
                            <m:t>𝐸</m:t>
                          </m:r>
                        </m:e>
                        <m:sub>
                          <m:r>
                            <a:rPr lang="kk-KZ" sz="2400" i="1">
                              <a:effectLst/>
                              <a:latin typeface="Cambria Math" panose="02040503050406030204" pitchFamily="18" charset="0"/>
                              <a:ea typeface="Calibri" panose="020F0502020204030204" pitchFamily="34" charset="0"/>
                              <a:cs typeface="Cambria Math" panose="02040503050406030204" pitchFamily="18" charset="0"/>
                            </a:rPr>
                            <m:t>𝑂𝑥</m:t>
                          </m:r>
                          <m:r>
                            <a:rPr lang="ru-RU" sz="2400" i="1">
                              <a:effectLst/>
                              <a:latin typeface="Cambria Math" panose="02040503050406030204" pitchFamily="18" charset="0"/>
                              <a:ea typeface="Calibri" panose="020F0502020204030204" pitchFamily="34" charset="0"/>
                              <a:cs typeface="Cambria Math" panose="02040503050406030204" pitchFamily="18" charset="0"/>
                            </a:rPr>
                            <m:t>/</m:t>
                          </m:r>
                          <m:r>
                            <a:rPr lang="en-US" sz="2400" i="1">
                              <a:effectLst/>
                              <a:latin typeface="Cambria Math" panose="02040503050406030204" pitchFamily="18" charset="0"/>
                              <a:ea typeface="Calibri" panose="020F0502020204030204" pitchFamily="34" charset="0"/>
                              <a:cs typeface="Cambria Math" panose="02040503050406030204" pitchFamily="18" charset="0"/>
                            </a:rPr>
                            <m:t>𝑅𝑒𝑑</m:t>
                          </m:r>
                        </m:sub>
                      </m:sSub>
                      <m:r>
                        <a:rPr lang="kk-KZ" sz="2400">
                          <a:effectLst/>
                          <a:latin typeface="Cambria Math" panose="02040503050406030204" pitchFamily="18" charset="0"/>
                          <a:ea typeface="Calibri" panose="020F0502020204030204" pitchFamily="34" charset="0"/>
                          <a:cs typeface="Cambria Math" panose="02040503050406030204" pitchFamily="18" charset="0"/>
                        </a:rPr>
                        <m:t>=</m:t>
                      </m:r>
                      <m:sSubSup>
                        <m:sSubSupPr>
                          <m:ctrlPr>
                            <a:rPr lang="ru-RU" sz="2400" i="1">
                              <a:effectLst/>
                              <a:latin typeface="Cambria Math" panose="02040503050406030204" pitchFamily="18" charset="0"/>
                              <a:ea typeface="Calibri" panose="020F0502020204030204" pitchFamily="34" charset="0"/>
                              <a:cs typeface="Cambria Math" panose="02040503050406030204" pitchFamily="18" charset="0"/>
                            </a:rPr>
                          </m:ctrlPr>
                        </m:sSubSupPr>
                        <m:e>
                          <m:r>
                            <a:rPr lang="kk-KZ" sz="2400" i="1">
                              <a:effectLst/>
                              <a:latin typeface="Cambria Math" panose="02040503050406030204" pitchFamily="18" charset="0"/>
                              <a:ea typeface="Calibri" panose="020F0502020204030204" pitchFamily="34" charset="0"/>
                              <a:cs typeface="Cambria Math" panose="02040503050406030204" pitchFamily="18" charset="0"/>
                            </a:rPr>
                            <m:t>𝐸</m:t>
                          </m:r>
                        </m:e>
                        <m:sub>
                          <m:r>
                            <a:rPr lang="kk-KZ" sz="2400" i="1">
                              <a:effectLst/>
                              <a:latin typeface="Cambria Math" panose="02040503050406030204" pitchFamily="18" charset="0"/>
                              <a:ea typeface="Calibri" panose="020F0502020204030204" pitchFamily="34" charset="0"/>
                              <a:cs typeface="Cambria Math" panose="02040503050406030204" pitchFamily="18" charset="0"/>
                            </a:rPr>
                            <m:t>𝑂𝑥</m:t>
                          </m:r>
                          <m:r>
                            <a:rPr lang="ru-RU" sz="2400" i="1">
                              <a:effectLst/>
                              <a:latin typeface="Cambria Math" panose="02040503050406030204" pitchFamily="18" charset="0"/>
                              <a:ea typeface="Calibri" panose="020F0502020204030204" pitchFamily="34" charset="0"/>
                              <a:cs typeface="Cambria Math" panose="02040503050406030204" pitchFamily="18" charset="0"/>
                            </a:rPr>
                            <m:t>/</m:t>
                          </m:r>
                          <m:r>
                            <a:rPr lang="en-US" sz="2400" i="1">
                              <a:effectLst/>
                              <a:latin typeface="Cambria Math" panose="02040503050406030204" pitchFamily="18" charset="0"/>
                              <a:ea typeface="Calibri" panose="020F0502020204030204" pitchFamily="34" charset="0"/>
                              <a:cs typeface="Cambria Math" panose="02040503050406030204" pitchFamily="18" charset="0"/>
                            </a:rPr>
                            <m:t>𝑅𝑒𝑑</m:t>
                          </m:r>
                          <m:r>
                            <a:rPr lang="en-US" sz="2400" i="1">
                              <a:effectLst/>
                              <a:latin typeface="Cambria Math" panose="02040503050406030204" pitchFamily="18" charset="0"/>
                              <a:ea typeface="Calibri" panose="020F0502020204030204" pitchFamily="34" charset="0"/>
                              <a:cs typeface="Cambria Math" panose="02040503050406030204" pitchFamily="18" charset="0"/>
                            </a:rPr>
                            <m:t> </m:t>
                          </m:r>
                        </m:sub>
                        <m:sup>
                          <m:r>
                            <a:rPr lang="kk-KZ" sz="2400" i="1">
                              <a:effectLst/>
                              <a:latin typeface="Cambria Math" panose="02040503050406030204" pitchFamily="18" charset="0"/>
                              <a:ea typeface="Calibri" panose="020F0502020204030204" pitchFamily="34" charset="0"/>
                              <a:cs typeface="Cambria Math" panose="02040503050406030204" pitchFamily="18" charset="0"/>
                            </a:rPr>
                            <m:t>0</m:t>
                          </m:r>
                        </m:sup>
                      </m:sSubSup>
                      <m:r>
                        <a:rPr lang="kk-KZ" sz="2400" i="1">
                          <a:effectLst/>
                          <a:latin typeface="Cambria Math" panose="02040503050406030204" pitchFamily="18" charset="0"/>
                          <a:ea typeface="Calibri" panose="020F0502020204030204" pitchFamily="34" charset="0"/>
                          <a:cs typeface="Cambria Math" panose="02040503050406030204" pitchFamily="18" charset="0"/>
                        </a:rPr>
                        <m:t>+ </m:t>
                      </m:r>
                      <m:f>
                        <m:fPr>
                          <m:ctrlPr>
                            <a:rPr lang="ru-RU" sz="2400" i="1">
                              <a:effectLst/>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kk-KZ" sz="2400">
                              <a:effectLst/>
                              <a:latin typeface="Cambria Math" panose="02040503050406030204" pitchFamily="18" charset="0"/>
                              <a:ea typeface="Calibri" panose="020F0502020204030204" pitchFamily="34" charset="0"/>
                              <a:cs typeface="Cambria Math" panose="02040503050406030204" pitchFamily="18" charset="0"/>
                            </a:rPr>
                            <m:t>RT</m:t>
                          </m:r>
                        </m:num>
                        <m:den>
                          <m:r>
                            <m:rPr>
                              <m:sty m:val="p"/>
                            </m:rPr>
                            <a:rPr lang="kk-KZ" sz="2400">
                              <a:effectLst/>
                              <a:latin typeface="Cambria Math" panose="02040503050406030204" pitchFamily="18" charset="0"/>
                              <a:ea typeface="Calibri" panose="020F0502020204030204" pitchFamily="34" charset="0"/>
                              <a:cs typeface="Cambria Math" panose="02040503050406030204" pitchFamily="18" charset="0"/>
                            </a:rPr>
                            <m:t>nF</m:t>
                          </m:r>
                        </m:den>
                      </m:f>
                      <m:r>
                        <a:rPr lang="kk-KZ" sz="2400" i="1">
                          <a:effectLst/>
                          <a:latin typeface="Cambria Math" panose="02040503050406030204" pitchFamily="18" charset="0"/>
                          <a:ea typeface="Calibri" panose="020F0502020204030204" pitchFamily="34" charset="0"/>
                          <a:cs typeface="Times New Roman" panose="02020603050405020304" pitchFamily="18" charset="0"/>
                        </a:rPr>
                        <m:t>𝑙𝑛</m:t>
                      </m:r>
                      <m:f>
                        <m:fPr>
                          <m:ctrlPr>
                            <a:rPr lang="ru-RU"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kk-KZ" sz="2400">
                              <a:effectLst/>
                              <a:latin typeface="Cambria Math" panose="02040503050406030204" pitchFamily="18" charset="0"/>
                              <a:ea typeface="Calibri" panose="020F0502020204030204" pitchFamily="34" charset="0"/>
                              <a:cs typeface="Cambria Math" panose="02040503050406030204" pitchFamily="18" charset="0"/>
                            </a:rPr>
                            <m:t>[</m:t>
                          </m:r>
                          <m:r>
                            <m:rPr>
                              <m:sty m:val="p"/>
                            </m:rPr>
                            <a:rPr lang="kk-KZ" sz="2400">
                              <a:effectLst/>
                              <a:latin typeface="Cambria Math" panose="02040503050406030204" pitchFamily="18" charset="0"/>
                              <a:ea typeface="Calibri" panose="020F0502020204030204" pitchFamily="34" charset="0"/>
                              <a:cs typeface="Cambria Math" panose="02040503050406030204" pitchFamily="18" charset="0"/>
                            </a:rPr>
                            <m:t>Ox</m:t>
                          </m:r>
                          <m:r>
                            <a:rPr lang="kk-KZ" sz="2400">
                              <a:effectLst/>
                              <a:latin typeface="Cambria Math" panose="02040503050406030204" pitchFamily="18" charset="0"/>
                              <a:ea typeface="Calibri" panose="020F0502020204030204" pitchFamily="34" charset="0"/>
                              <a:cs typeface="Cambria Math" panose="02040503050406030204" pitchFamily="18" charset="0"/>
                            </a:rPr>
                            <m:t>]</m:t>
                          </m:r>
                        </m:num>
                        <m:den>
                          <m:r>
                            <a:rPr lang="kk-KZ" sz="2400">
                              <a:effectLst/>
                              <a:latin typeface="Cambria Math" panose="02040503050406030204" pitchFamily="18" charset="0"/>
                              <a:ea typeface="Calibri" panose="020F0502020204030204" pitchFamily="34" charset="0"/>
                              <a:cs typeface="Cambria Math" panose="02040503050406030204" pitchFamily="18" charset="0"/>
                            </a:rPr>
                            <m:t>[</m:t>
                          </m:r>
                          <m:r>
                            <m:rPr>
                              <m:sty m:val="p"/>
                            </m:rPr>
                            <a:rPr lang="kk-KZ" sz="2400">
                              <a:effectLst/>
                              <a:latin typeface="Cambria Math" panose="02040503050406030204" pitchFamily="18" charset="0"/>
                              <a:ea typeface="Calibri" panose="020F0502020204030204" pitchFamily="34" charset="0"/>
                              <a:cs typeface="Cambria Math" panose="02040503050406030204" pitchFamily="18" charset="0"/>
                            </a:rPr>
                            <m:t>Red</m:t>
                          </m:r>
                          <m:r>
                            <a:rPr lang="kk-KZ" sz="2400">
                              <a:effectLst/>
                              <a:latin typeface="Cambria Math" panose="02040503050406030204" pitchFamily="18" charset="0"/>
                              <a:ea typeface="Calibri" panose="020F0502020204030204" pitchFamily="34" charset="0"/>
                              <a:cs typeface="Cambria Math" panose="02040503050406030204" pitchFamily="18" charset="0"/>
                            </a:rPr>
                            <m:t>]</m:t>
                          </m:r>
                        </m:den>
                      </m:f>
                    </m:oMath>
                  </m:oMathPara>
                </a14:m>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indent="0" algn="just" fontAlgn="base">
                  <a:buNone/>
                </a:pPr>
                <a:endParaRPr lang="ru-RU" sz="2400" kern="1200" dirty="0">
                  <a:solidFill>
                    <a:srgbClr val="000000"/>
                  </a:solidFill>
                  <a:effectLst/>
                  <a:latin typeface="Times New Roman" panose="02020603050405020304" pitchFamily="18" charset="0"/>
                  <a:ea typeface="+mn-ea"/>
                </a:endParaRPr>
              </a:p>
              <a:p>
                <a:pPr indent="0" algn="just" fontAlgn="base">
                  <a:buNone/>
                </a:pPr>
                <a:r>
                  <a:rPr lang="ru-RU" sz="2400" kern="1200" dirty="0">
                    <a:solidFill>
                      <a:srgbClr val="000000"/>
                    </a:solidFill>
                    <a:effectLst/>
                    <a:latin typeface="Times New Roman" panose="02020603050405020304" pitchFamily="18" charset="0"/>
                    <a:ea typeface="+mn-ea"/>
                  </a:rPr>
                  <a:t>R – газ </a:t>
                </a:r>
                <a:r>
                  <a:rPr lang="kk-KZ" sz="2400" kern="1200" dirty="0">
                    <a:solidFill>
                      <a:srgbClr val="000000"/>
                    </a:solidFill>
                    <a:effectLst/>
                    <a:latin typeface="Times New Roman" panose="02020603050405020304" pitchFamily="18" charset="0"/>
                    <a:ea typeface="+mn-ea"/>
                  </a:rPr>
                  <a:t>тұрақтысы</a:t>
                </a:r>
                <a:r>
                  <a:rPr lang="ru-RU" sz="2400" kern="1200" dirty="0">
                    <a:solidFill>
                      <a:srgbClr val="000000"/>
                    </a:solidFill>
                    <a:effectLst/>
                    <a:latin typeface="Times New Roman" panose="02020603050405020304" pitchFamily="18" charset="0"/>
                    <a:ea typeface="+mn-ea"/>
                  </a:rPr>
                  <a:t> (8,314 Дж</a:t>
                </a:r>
                <a:r>
                  <a:rPr lang="ru-RU" sz="2400" kern="1200" dirty="0">
                    <a:solidFill>
                      <a:srgbClr val="000000"/>
                    </a:solidFill>
                    <a:effectLst/>
                    <a:latin typeface="Times New Roman" panose="02020603050405020304" pitchFamily="18" charset="0"/>
                    <a:ea typeface="+mn-ea"/>
                    <a:sym typeface="Symbol" panose="05050102010706020507" pitchFamily="18" charset="2"/>
                  </a:rPr>
                  <a:t></a:t>
                </a:r>
                <a:r>
                  <a:rPr lang="ru-RU" sz="2400" kern="1200" dirty="0">
                    <a:solidFill>
                      <a:srgbClr val="000000"/>
                    </a:solidFill>
                    <a:effectLst/>
                    <a:latin typeface="Times New Roman" panose="02020603050405020304" pitchFamily="18" charset="0"/>
                    <a:ea typeface="+mn-ea"/>
                  </a:rPr>
                  <a:t>К</a:t>
                </a:r>
                <a:r>
                  <a:rPr lang="ru-RU" sz="2400" kern="1200" baseline="30000" dirty="0">
                    <a:solidFill>
                      <a:srgbClr val="000000"/>
                    </a:solidFill>
                    <a:effectLst/>
                    <a:latin typeface="Times New Roman" panose="02020603050405020304" pitchFamily="18" charset="0"/>
                    <a:ea typeface="+mn-ea"/>
                  </a:rPr>
                  <a:t>-1</a:t>
                </a:r>
                <a:r>
                  <a:rPr lang="ru-RU" sz="2400" kern="1200" dirty="0">
                    <a:solidFill>
                      <a:srgbClr val="000000"/>
                    </a:solidFill>
                    <a:effectLst/>
                    <a:latin typeface="Times New Roman" panose="02020603050405020304" pitchFamily="18" charset="0"/>
                    <a:ea typeface="+mn-ea"/>
                  </a:rPr>
                  <a:t>моль</a:t>
                </a:r>
                <a:r>
                  <a:rPr lang="ru-RU" sz="2400" kern="1200" baseline="30000" dirty="0">
                    <a:solidFill>
                      <a:srgbClr val="000000"/>
                    </a:solidFill>
                    <a:effectLst/>
                    <a:latin typeface="Times New Roman" panose="02020603050405020304" pitchFamily="18" charset="0"/>
                    <a:ea typeface="+mn-ea"/>
                  </a:rPr>
                  <a:t>-1</a:t>
                </a:r>
                <a:r>
                  <a:rPr lang="ru-RU" sz="2400" kern="1200" dirty="0">
                    <a:solidFill>
                      <a:srgbClr val="000000"/>
                    </a:solidFill>
                    <a:effectLst/>
                    <a:latin typeface="Times New Roman" panose="02020603050405020304" pitchFamily="18" charset="0"/>
                    <a:ea typeface="+mn-ea"/>
                  </a:rPr>
                  <a:t>),</a:t>
                </a:r>
                <a:endParaRPr lang="ru-RU" sz="2000" dirty="0">
                  <a:effectLst/>
                  <a:latin typeface="Times New Roman" panose="02020603050405020304" pitchFamily="18" charset="0"/>
                  <a:ea typeface="Times New Roman" panose="02020603050405020304" pitchFamily="18" charset="0"/>
                </a:endParaRPr>
              </a:p>
              <a:p>
                <a:pPr indent="0" algn="just" fontAlgn="base">
                  <a:buNone/>
                </a:pPr>
                <a:r>
                  <a:rPr lang="ru-RU" sz="2400" kern="1200" dirty="0">
                    <a:solidFill>
                      <a:srgbClr val="000000"/>
                    </a:solidFill>
                    <a:effectLst/>
                    <a:latin typeface="Times New Roman" panose="02020603050405020304" pitchFamily="18" charset="0"/>
                    <a:ea typeface="+mn-ea"/>
                  </a:rPr>
                  <a:t>F – Фараде</a:t>
                </a:r>
                <a:r>
                  <a:rPr lang="kk-KZ" sz="2400" kern="1200" dirty="0">
                    <a:solidFill>
                      <a:srgbClr val="000000"/>
                    </a:solidFill>
                    <a:effectLst/>
                    <a:latin typeface="Times New Roman" panose="02020603050405020304" pitchFamily="18" charset="0"/>
                    <a:ea typeface="+mn-ea"/>
                  </a:rPr>
                  <a:t>й тұрақтысы</a:t>
                </a:r>
                <a:r>
                  <a:rPr lang="ru-RU" sz="2400" kern="1200" dirty="0">
                    <a:solidFill>
                      <a:srgbClr val="000000"/>
                    </a:solidFill>
                    <a:effectLst/>
                    <a:latin typeface="Times New Roman" panose="02020603050405020304" pitchFamily="18" charset="0"/>
                    <a:ea typeface="+mn-ea"/>
                  </a:rPr>
                  <a:t> (96485 Кл</a:t>
                </a:r>
                <a:r>
                  <a:rPr lang="ru-RU" sz="2400" kern="1200" dirty="0">
                    <a:solidFill>
                      <a:srgbClr val="000000"/>
                    </a:solidFill>
                    <a:effectLst/>
                    <a:latin typeface="Times New Roman" panose="02020603050405020304" pitchFamily="18" charset="0"/>
                    <a:ea typeface="+mn-ea"/>
                    <a:sym typeface="Symbol" panose="05050102010706020507" pitchFamily="18" charset="2"/>
                  </a:rPr>
                  <a:t></a:t>
                </a:r>
                <a:r>
                  <a:rPr lang="ru-RU" sz="2400" kern="1200" dirty="0">
                    <a:solidFill>
                      <a:srgbClr val="000000"/>
                    </a:solidFill>
                    <a:effectLst/>
                    <a:latin typeface="Times New Roman" panose="02020603050405020304" pitchFamily="18" charset="0"/>
                    <a:ea typeface="+mn-ea"/>
                  </a:rPr>
                  <a:t>моль</a:t>
                </a:r>
                <a:r>
                  <a:rPr lang="ru-RU" sz="2400" kern="1200" baseline="30000" dirty="0">
                    <a:solidFill>
                      <a:srgbClr val="000000"/>
                    </a:solidFill>
                    <a:effectLst/>
                    <a:latin typeface="Times New Roman" panose="02020603050405020304" pitchFamily="18" charset="0"/>
                    <a:ea typeface="+mn-ea"/>
                  </a:rPr>
                  <a:t>-1</a:t>
                </a:r>
                <a:r>
                  <a:rPr lang="ru-RU" sz="2400" kern="1200" dirty="0">
                    <a:solidFill>
                      <a:srgbClr val="000000"/>
                    </a:solidFill>
                    <a:effectLst/>
                    <a:latin typeface="Times New Roman" panose="02020603050405020304" pitchFamily="18" charset="0"/>
                    <a:ea typeface="+mn-ea"/>
                  </a:rPr>
                  <a:t>),</a:t>
                </a:r>
                <a:endParaRPr lang="ru-RU" sz="2000" dirty="0">
                  <a:effectLst/>
                  <a:latin typeface="Times New Roman" panose="02020603050405020304" pitchFamily="18" charset="0"/>
                  <a:ea typeface="Times New Roman" panose="02020603050405020304" pitchFamily="18" charset="0"/>
                </a:endParaRPr>
              </a:p>
              <a:p>
                <a:pPr indent="0" algn="just" fontAlgn="base">
                  <a:buNone/>
                </a:pPr>
                <a:r>
                  <a:rPr lang="en-US" sz="2400" kern="1200" dirty="0">
                    <a:solidFill>
                      <a:srgbClr val="000000"/>
                    </a:solidFill>
                    <a:effectLst/>
                    <a:latin typeface="Times New Roman" panose="02020603050405020304" pitchFamily="18" charset="0"/>
                    <a:ea typeface="+mn-ea"/>
                  </a:rPr>
                  <a:t>n </a:t>
                </a:r>
                <a:r>
                  <a:rPr lang="ru-RU" sz="2400" kern="1200" dirty="0">
                    <a:solidFill>
                      <a:srgbClr val="000000"/>
                    </a:solidFill>
                    <a:effectLst/>
                    <a:latin typeface="Times New Roman" panose="02020603050405020304" pitchFamily="18" charset="0"/>
                    <a:ea typeface="+mn-ea"/>
                  </a:rPr>
                  <a:t>– </a:t>
                </a:r>
                <a:r>
                  <a:rPr lang="kk-KZ" sz="2400" kern="1200" dirty="0">
                    <a:solidFill>
                      <a:srgbClr val="000000"/>
                    </a:solidFill>
                    <a:effectLst/>
                    <a:latin typeface="Times New Roman" panose="02020603050405020304" pitchFamily="18" charset="0"/>
                    <a:ea typeface="+mn-ea"/>
                  </a:rPr>
                  <a:t>электрон саны</a:t>
                </a:r>
                <a:r>
                  <a:rPr lang="ru-RU" sz="2400" kern="1200" dirty="0">
                    <a:solidFill>
                      <a:srgbClr val="000000"/>
                    </a:solidFill>
                    <a:effectLst/>
                    <a:latin typeface="Times New Roman" panose="02020603050405020304" pitchFamily="18" charset="0"/>
                    <a:ea typeface="+mn-ea"/>
                  </a:rPr>
                  <a:t>,</a:t>
                </a:r>
                <a:endParaRPr lang="ru-RU" sz="2000" dirty="0">
                  <a:effectLst/>
                  <a:latin typeface="Times New Roman" panose="02020603050405020304" pitchFamily="18" charset="0"/>
                  <a:ea typeface="Times New Roman" panose="02020603050405020304" pitchFamily="18" charset="0"/>
                </a:endParaRPr>
              </a:p>
              <a:p>
                <a:pPr indent="0" algn="just" fontAlgn="base">
                  <a:buNone/>
                </a:pPr>
                <a:r>
                  <a:rPr lang="ru-RU" sz="2400" kern="1200" dirty="0">
                    <a:solidFill>
                      <a:srgbClr val="000000"/>
                    </a:solidFill>
                    <a:effectLst/>
                    <a:latin typeface="Times New Roman" panose="02020603050405020304" pitchFamily="18" charset="0"/>
                    <a:ea typeface="+mn-ea"/>
                  </a:rPr>
                  <a:t>Т - температура (К)</a:t>
                </a:r>
                <a:endParaRPr lang="ru-RU" sz="2000" dirty="0">
                  <a:effectLst/>
                  <a:latin typeface="Times New Roman" panose="02020603050405020304" pitchFamily="18" charset="0"/>
                  <a:ea typeface="Times New Roman" panose="02020603050405020304" pitchFamily="18" charset="0"/>
                </a:endParaRPr>
              </a:p>
              <a:p>
                <a:pPr indent="0" algn="just" fontAlgn="base">
                  <a:buNone/>
                </a:pPr>
                <a:r>
                  <a:rPr lang="ru-RU" sz="2400" kern="1200" dirty="0">
                    <a:solidFill>
                      <a:srgbClr val="000000"/>
                    </a:solidFill>
                    <a:effectLst/>
                    <a:latin typeface="Times New Roman" panose="02020603050405020304" pitchFamily="18" charset="0"/>
                    <a:ea typeface="+mn-ea"/>
                  </a:rPr>
                  <a:t>Е</a:t>
                </a:r>
                <a:r>
                  <a:rPr lang="ru-RU" sz="2400" kern="1200" baseline="30000" dirty="0">
                    <a:solidFill>
                      <a:srgbClr val="000000"/>
                    </a:solidFill>
                    <a:effectLst/>
                    <a:latin typeface="Times New Roman" panose="02020603050405020304" pitchFamily="18" charset="0"/>
                    <a:ea typeface="+mn-ea"/>
                  </a:rPr>
                  <a:t>0</a:t>
                </a:r>
                <a:r>
                  <a:rPr lang="ru-RU" sz="2400" kern="1200" dirty="0">
                    <a:solidFill>
                      <a:srgbClr val="000000"/>
                    </a:solidFill>
                    <a:effectLst/>
                    <a:latin typeface="Times New Roman" panose="02020603050405020304" pitchFamily="18" charset="0"/>
                    <a:ea typeface="+mn-ea"/>
                  </a:rPr>
                  <a:t> - </a:t>
                </a:r>
                <a:r>
                  <a:rPr lang="ru-RU" sz="2400" kern="1200" dirty="0" err="1">
                    <a:solidFill>
                      <a:srgbClr val="000000"/>
                    </a:solidFill>
                    <a:effectLst/>
                    <a:latin typeface="Times New Roman" panose="02020603050405020304" pitchFamily="18" charset="0"/>
                    <a:ea typeface="+mn-ea"/>
                  </a:rPr>
                  <a:t>стандартты</a:t>
                </a:r>
                <a:r>
                  <a:rPr lang="ru-RU" sz="2400" kern="1200" dirty="0">
                    <a:solidFill>
                      <a:srgbClr val="000000"/>
                    </a:solidFill>
                    <a:effectLst/>
                    <a:latin typeface="Times New Roman" panose="02020603050405020304" pitchFamily="18" charset="0"/>
                    <a:ea typeface="+mn-ea"/>
                  </a:rPr>
                  <a:t> потенциал (В)</a:t>
                </a:r>
                <a:endParaRPr lang="ru-RU" sz="2000" dirty="0">
                  <a:effectLst/>
                  <a:latin typeface="Times New Roman" panose="02020603050405020304" pitchFamily="18" charset="0"/>
                  <a:ea typeface="Times New Roman" panose="02020603050405020304" pitchFamily="18" charset="0"/>
                </a:endParaRPr>
              </a:p>
              <a:p>
                <a:pPr indent="0" algn="just" fontAlgn="base">
                  <a:buNone/>
                </a:pPr>
                <a:r>
                  <a:rPr lang="ru-RU" sz="2400" kern="1200" dirty="0">
                    <a:solidFill>
                      <a:srgbClr val="000000"/>
                    </a:solidFill>
                    <a:effectLst/>
                    <a:latin typeface="Times New Roman" panose="02020603050405020304" pitchFamily="18" charset="0"/>
                    <a:ea typeface="+mn-ea"/>
                  </a:rPr>
                  <a:t>Е – </a:t>
                </a:r>
                <a:r>
                  <a:rPr lang="kk-KZ" sz="2400" kern="1200" dirty="0">
                    <a:solidFill>
                      <a:srgbClr val="000000"/>
                    </a:solidFill>
                    <a:effectLst/>
                    <a:latin typeface="Times New Roman" panose="02020603050405020304" pitchFamily="18" charset="0"/>
                    <a:ea typeface="+mn-ea"/>
                  </a:rPr>
                  <a:t>жүйенің </a:t>
                </a:r>
                <a:r>
                  <a:rPr lang="ru-RU" sz="2400" kern="1200" dirty="0">
                    <a:solidFill>
                      <a:srgbClr val="000000"/>
                    </a:solidFill>
                    <a:effectLst/>
                    <a:latin typeface="Times New Roman" panose="02020603050405020304" pitchFamily="18" charset="0"/>
                    <a:ea typeface="+mn-ea"/>
                  </a:rPr>
                  <a:t>тепе-</a:t>
                </a:r>
                <a:r>
                  <a:rPr lang="kk-KZ" sz="2400" kern="1200" dirty="0">
                    <a:solidFill>
                      <a:srgbClr val="000000"/>
                    </a:solidFill>
                    <a:effectLst/>
                    <a:latin typeface="Times New Roman" panose="02020603050405020304" pitchFamily="18" charset="0"/>
                    <a:ea typeface="+mn-ea"/>
                  </a:rPr>
                  <a:t>теңдік </a:t>
                </a:r>
                <a:r>
                  <a:rPr lang="ru-RU" sz="2400" kern="1200" dirty="0">
                    <a:solidFill>
                      <a:srgbClr val="000000"/>
                    </a:solidFill>
                    <a:effectLst/>
                    <a:latin typeface="Times New Roman" panose="02020603050405020304" pitchFamily="18" charset="0"/>
                    <a:ea typeface="+mn-ea"/>
                  </a:rPr>
                  <a:t>потенциал</a:t>
                </a:r>
                <a:r>
                  <a:rPr lang="kk-KZ" sz="2400" kern="1200" dirty="0">
                    <a:solidFill>
                      <a:srgbClr val="000000"/>
                    </a:solidFill>
                    <a:effectLst/>
                    <a:latin typeface="Times New Roman" panose="02020603050405020304" pitchFamily="18" charset="0"/>
                    <a:ea typeface="+mn-ea"/>
                  </a:rPr>
                  <a:t>ы </a:t>
                </a:r>
                <a:r>
                  <a:rPr lang="ru-RU" sz="2400" kern="1200" dirty="0">
                    <a:solidFill>
                      <a:srgbClr val="000000"/>
                    </a:solidFill>
                    <a:effectLst/>
                    <a:latin typeface="Times New Roman" panose="02020603050405020304" pitchFamily="18" charset="0"/>
                    <a:ea typeface="+mn-ea"/>
                  </a:rPr>
                  <a:t>(В)</a:t>
                </a:r>
                <a:endParaRPr lang="ru-RU" sz="2000" dirty="0">
                  <a:effectLst/>
                  <a:latin typeface="Times New Roman" panose="02020603050405020304" pitchFamily="18" charset="0"/>
                  <a:ea typeface="Times New Roman" panose="02020603050405020304" pitchFamily="18" charset="0"/>
                </a:endParaRPr>
              </a:p>
              <a:p>
                <a:endParaRPr lang="ru-RU" dirty="0"/>
              </a:p>
            </p:txBody>
          </p:sp>
        </mc:Choice>
        <mc:Fallback xmlns="">
          <p:sp>
            <p:nvSpPr>
              <p:cNvPr id="3" name="Объект 2">
                <a:extLst>
                  <a:ext uri="{FF2B5EF4-FFF2-40B4-BE49-F238E27FC236}">
                    <a16:creationId xmlns:a16="http://schemas.microsoft.com/office/drawing/2014/main" id="{21ED4A02-A663-4E78-9193-7DD2C3FBBDBA}"/>
                  </a:ext>
                </a:extLst>
              </p:cNvPr>
              <p:cNvSpPr>
                <a:spLocks noGrp="1" noRot="1" noChangeAspect="1" noMove="1" noResize="1" noEditPoints="1" noAdjustHandles="1" noChangeArrowheads="1" noChangeShapeType="1" noTextEdit="1"/>
              </p:cNvSpPr>
              <p:nvPr>
                <p:ph sz="quarter" idx="1"/>
              </p:nvPr>
            </p:nvSpPr>
            <p:spPr>
              <a:xfrm>
                <a:off x="457200" y="404664"/>
                <a:ext cx="8281416" cy="6069288"/>
              </a:xfrm>
              <a:blipFill>
                <a:blip r:embed="rId2"/>
                <a:stretch>
                  <a:fillRect t="-803" r="-1030"/>
                </a:stretch>
              </a:blipFill>
            </p:spPr>
            <p:txBody>
              <a:bodyPr/>
              <a:lstStyle/>
              <a:p>
                <a:r>
                  <a:rPr lang="ru-RU">
                    <a:noFill/>
                  </a:rPr>
                  <a:t> </a:t>
                </a:r>
              </a:p>
            </p:txBody>
          </p:sp>
        </mc:Fallback>
      </mc:AlternateContent>
      <p:sp>
        <p:nvSpPr>
          <p:cNvPr id="4" name="Номер слайда 3">
            <a:extLst>
              <a:ext uri="{FF2B5EF4-FFF2-40B4-BE49-F238E27FC236}">
                <a16:creationId xmlns:a16="http://schemas.microsoft.com/office/drawing/2014/main" id="{46C8D01F-0FF1-4F95-95C7-3A0EF426AF50}"/>
              </a:ext>
            </a:extLst>
          </p:cNvPr>
          <p:cNvSpPr>
            <a:spLocks noGrp="1"/>
          </p:cNvSpPr>
          <p:nvPr>
            <p:ph type="sldNum" sz="quarter" idx="15"/>
          </p:nvPr>
        </p:nvSpPr>
        <p:spPr/>
        <p:txBody>
          <a:bodyPr/>
          <a:lstStyle/>
          <a:p>
            <a:fld id="{D6F87789-79C0-4369-89FF-5E19A7612EE5}" type="slidenum">
              <a:rPr lang="ru-RU" smtClean="0"/>
              <a:pPr/>
              <a:t>11</a:t>
            </a:fld>
            <a:endParaRPr lang="ru-RU"/>
          </a:p>
        </p:txBody>
      </p:sp>
    </p:spTree>
    <p:extLst>
      <p:ext uri="{BB962C8B-B14F-4D97-AF65-F5344CB8AC3E}">
        <p14:creationId xmlns:p14="http://schemas.microsoft.com/office/powerpoint/2010/main" val="34999833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Объект 2">
                <a:extLst>
                  <a:ext uri="{FF2B5EF4-FFF2-40B4-BE49-F238E27FC236}">
                    <a16:creationId xmlns:a16="http://schemas.microsoft.com/office/drawing/2014/main" id="{B8D82AF0-4A27-4EBC-98AC-B2FE9A88D23E}"/>
                  </a:ext>
                </a:extLst>
              </p:cNvPr>
              <p:cNvSpPr>
                <a:spLocks noGrp="1"/>
              </p:cNvSpPr>
              <p:nvPr>
                <p:ph sz="quarter" idx="1"/>
              </p:nvPr>
            </p:nvSpPr>
            <p:spPr>
              <a:xfrm>
                <a:off x="457200" y="260648"/>
                <a:ext cx="8281416" cy="6213304"/>
              </a:xfrm>
            </p:spPr>
            <p:txBody>
              <a:bodyPr>
                <a:normAutofit/>
              </a:bodyPr>
              <a:lstStyle/>
              <a:p>
                <a:pPr indent="0" algn="just" fontAlgn="base">
                  <a:buNone/>
                </a:pPr>
                <a:r>
                  <a:rPr lang="kk-KZ" sz="2400" kern="1200" dirty="0">
                    <a:solidFill>
                      <a:srgbClr val="000000"/>
                    </a:solidFill>
                    <a:effectLst/>
                    <a:latin typeface="Times New Roman" panose="02020603050405020304" pitchFamily="18" charset="0"/>
                    <a:ea typeface="+mn-ea"/>
                  </a:rPr>
                  <a:t>Тұрақты мәндердің сан мәндерін орнына қойып, температура мәнін </a:t>
                </a:r>
                <a:r>
                  <a:rPr lang="ru-RU" sz="2400" kern="1200" dirty="0">
                    <a:solidFill>
                      <a:srgbClr val="000000"/>
                    </a:solidFill>
                    <a:effectLst/>
                    <a:latin typeface="Times New Roman" panose="02020603050405020304" pitchFamily="18" charset="0"/>
                    <a:ea typeface="+mn-ea"/>
                  </a:rPr>
                  <a:t>Т=298К </a:t>
                </a:r>
                <a:r>
                  <a:rPr lang="kk-KZ" sz="2400" kern="1200" dirty="0">
                    <a:solidFill>
                      <a:srgbClr val="000000"/>
                    </a:solidFill>
                    <a:effectLst/>
                    <a:latin typeface="Times New Roman" panose="02020603050405020304" pitchFamily="18" charset="0"/>
                    <a:ea typeface="+mn-ea"/>
                  </a:rPr>
                  <a:t>қолданып, натурал логарифм мен ондық логарифм арасындағы байланысты </a:t>
                </a:r>
                <a:r>
                  <a:rPr lang="ru-RU" sz="2400" kern="1200" dirty="0">
                    <a:solidFill>
                      <a:srgbClr val="000000"/>
                    </a:solidFill>
                    <a:effectLst/>
                    <a:latin typeface="Times New Roman" panose="02020603050405020304" pitchFamily="18" charset="0"/>
                    <a:ea typeface="+mn-ea"/>
                  </a:rPr>
                  <a:t>(</a:t>
                </a:r>
                <a:r>
                  <a:rPr lang="en-US" sz="2400" kern="1200" dirty="0">
                    <a:solidFill>
                      <a:srgbClr val="000000"/>
                    </a:solidFill>
                    <a:effectLst/>
                    <a:latin typeface="Times New Roman" panose="02020603050405020304" pitchFamily="18" charset="0"/>
                    <a:ea typeface="+mn-ea"/>
                  </a:rPr>
                  <a:t>ln</a:t>
                </a:r>
                <a:r>
                  <a:rPr lang="ru-RU" sz="2400" kern="1200" dirty="0">
                    <a:solidFill>
                      <a:srgbClr val="000000"/>
                    </a:solidFill>
                    <a:effectLst/>
                    <a:latin typeface="Times New Roman" panose="02020603050405020304" pitchFamily="18" charset="0"/>
                    <a:ea typeface="+mn-ea"/>
                  </a:rPr>
                  <a:t> = 2,3</a:t>
                </a:r>
                <a:r>
                  <a:rPr lang="en-US" sz="2400" kern="1200" dirty="0">
                    <a:solidFill>
                      <a:srgbClr val="000000"/>
                    </a:solidFill>
                    <a:effectLst/>
                    <a:latin typeface="Times New Roman" panose="02020603050405020304" pitchFamily="18" charset="0"/>
                    <a:ea typeface="+mn-ea"/>
                  </a:rPr>
                  <a:t>lg</a:t>
                </a:r>
                <a:r>
                  <a:rPr lang="ru-RU" sz="2400" kern="1200" dirty="0">
                    <a:solidFill>
                      <a:srgbClr val="000000"/>
                    </a:solidFill>
                    <a:effectLst/>
                    <a:latin typeface="Times New Roman" panose="02020603050405020304" pitchFamily="18" charset="0"/>
                    <a:ea typeface="+mn-ea"/>
                  </a:rPr>
                  <a:t>) </a:t>
                </a:r>
                <a:r>
                  <a:rPr lang="kk-KZ" sz="2400" kern="1200" dirty="0">
                    <a:solidFill>
                      <a:srgbClr val="000000"/>
                    </a:solidFill>
                    <a:effectLst/>
                    <a:latin typeface="Times New Roman" panose="02020603050405020304" pitchFamily="18" charset="0"/>
                    <a:ea typeface="+mn-ea"/>
                  </a:rPr>
                  <a:t>ескеріп</a:t>
                </a:r>
                <a:r>
                  <a:rPr lang="ru-RU" sz="2400" kern="1200" dirty="0">
                    <a:solidFill>
                      <a:srgbClr val="000000"/>
                    </a:solidFill>
                    <a:effectLst/>
                    <a:latin typeface="Times New Roman" panose="02020603050405020304" pitchFamily="18" charset="0"/>
                    <a:ea typeface="+mn-ea"/>
                  </a:rPr>
                  <a:t>, </a:t>
                </a:r>
                <a:r>
                  <a:rPr lang="kk-KZ" sz="2400" kern="1200" dirty="0">
                    <a:solidFill>
                      <a:srgbClr val="000000"/>
                    </a:solidFill>
                    <a:effectLst/>
                    <a:latin typeface="Times New Roman" panose="02020603050405020304" pitchFamily="18" charset="0"/>
                    <a:ea typeface="+mn-ea"/>
                  </a:rPr>
                  <a:t>Нернст теңдеуін былай өрнектейміз:</a:t>
                </a:r>
                <a:endParaRPr lang="ru-RU" sz="2000" dirty="0">
                  <a:effectLst/>
                  <a:latin typeface="Times New Roman" panose="02020603050405020304" pitchFamily="18" charset="0"/>
                  <a:ea typeface="Times New Roman" panose="02020603050405020304" pitchFamily="18" charset="0"/>
                </a:endParaRPr>
              </a:p>
              <a:p>
                <a:pPr indent="0" algn="just" fontAlgn="base">
                  <a:buNone/>
                </a:pPr>
                <a:r>
                  <a:rPr lang="kk-KZ" sz="2400" dirty="0">
                    <a:effectLst/>
                    <a:latin typeface="Times New Roman" panose="02020603050405020304" pitchFamily="18" charset="0"/>
                    <a:ea typeface="Times New Roman" panose="02020603050405020304" pitchFamily="18" charset="0"/>
                  </a:rPr>
                  <a:t> </a:t>
                </a:r>
                <a:endParaRPr lang="ru-RU" sz="2000" dirty="0">
                  <a:effectLst/>
                  <a:latin typeface="Times New Roman" panose="02020603050405020304" pitchFamily="18" charset="0"/>
                  <a:ea typeface="Times New Roman" panose="02020603050405020304" pitchFamily="18" charset="0"/>
                </a:endParaRPr>
              </a:p>
              <a:p>
                <a:pPr indent="0" algn="just" fontAlgn="base">
                  <a:lnSpc>
                    <a:spcPct val="107000"/>
                  </a:lnSpc>
                  <a:spcAft>
                    <a:spcPts val="800"/>
                  </a:spcAft>
                  <a:buNone/>
                </a:pPr>
                <a14:m>
                  <m:oMathPara xmlns:m="http://schemas.openxmlformats.org/officeDocument/2006/math">
                    <m:oMathParaPr>
                      <m:jc m:val="centerGroup"/>
                    </m:oMathParaPr>
                    <m:oMath xmlns:m="http://schemas.openxmlformats.org/officeDocument/2006/math">
                      <m:sSub>
                        <m:sSubPr>
                          <m:ctrlPr>
                            <a:rPr lang="ru-RU" sz="2400" i="1">
                              <a:effectLst/>
                              <a:latin typeface="Cambria Math" panose="02040503050406030204" pitchFamily="18" charset="0"/>
                              <a:ea typeface="Calibri" panose="020F0502020204030204" pitchFamily="34" charset="0"/>
                              <a:cs typeface="Cambria Math" panose="02040503050406030204" pitchFamily="18" charset="0"/>
                            </a:rPr>
                          </m:ctrlPr>
                        </m:sSubPr>
                        <m:e>
                          <m:r>
                            <a:rPr lang="en-US" sz="2400" i="1">
                              <a:effectLst/>
                              <a:latin typeface="Cambria Math" panose="02040503050406030204" pitchFamily="18" charset="0"/>
                              <a:ea typeface="Calibri" panose="020F0502020204030204" pitchFamily="34" charset="0"/>
                              <a:cs typeface="Cambria Math" panose="02040503050406030204" pitchFamily="18" charset="0"/>
                            </a:rPr>
                            <m:t>𝐸</m:t>
                          </m:r>
                        </m:e>
                        <m:sub>
                          <m:r>
                            <a:rPr lang="kk-KZ" sz="2400" i="1">
                              <a:effectLst/>
                              <a:latin typeface="Cambria Math" panose="02040503050406030204" pitchFamily="18" charset="0"/>
                              <a:ea typeface="Calibri" panose="020F0502020204030204" pitchFamily="34" charset="0"/>
                              <a:cs typeface="Cambria Math" panose="02040503050406030204" pitchFamily="18" charset="0"/>
                            </a:rPr>
                            <m:t>𝑂𝑥</m:t>
                          </m:r>
                          <m:r>
                            <a:rPr lang="ru-RU" sz="2400" i="1">
                              <a:effectLst/>
                              <a:latin typeface="Cambria Math" panose="02040503050406030204" pitchFamily="18" charset="0"/>
                              <a:ea typeface="Calibri" panose="020F0502020204030204" pitchFamily="34" charset="0"/>
                              <a:cs typeface="Cambria Math" panose="02040503050406030204" pitchFamily="18" charset="0"/>
                            </a:rPr>
                            <m:t>/</m:t>
                          </m:r>
                          <m:r>
                            <a:rPr lang="en-US" sz="2400" i="1">
                              <a:effectLst/>
                              <a:latin typeface="Cambria Math" panose="02040503050406030204" pitchFamily="18" charset="0"/>
                              <a:ea typeface="Calibri" panose="020F0502020204030204" pitchFamily="34" charset="0"/>
                              <a:cs typeface="Cambria Math" panose="02040503050406030204" pitchFamily="18" charset="0"/>
                            </a:rPr>
                            <m:t>𝑅𝑒𝑑</m:t>
                          </m:r>
                        </m:sub>
                      </m:sSub>
                      <m:r>
                        <a:rPr lang="kk-KZ" sz="2400">
                          <a:effectLst/>
                          <a:latin typeface="Cambria Math" panose="02040503050406030204" pitchFamily="18" charset="0"/>
                          <a:ea typeface="Calibri" panose="020F0502020204030204" pitchFamily="34" charset="0"/>
                          <a:cs typeface="Cambria Math" panose="02040503050406030204" pitchFamily="18" charset="0"/>
                        </a:rPr>
                        <m:t>=</m:t>
                      </m:r>
                      <m:sSubSup>
                        <m:sSubSupPr>
                          <m:ctrlPr>
                            <a:rPr lang="ru-RU" sz="2400" i="1">
                              <a:effectLst/>
                              <a:latin typeface="Cambria Math" panose="02040503050406030204" pitchFamily="18" charset="0"/>
                              <a:ea typeface="Calibri" panose="020F0502020204030204" pitchFamily="34" charset="0"/>
                              <a:cs typeface="Cambria Math" panose="02040503050406030204" pitchFamily="18" charset="0"/>
                            </a:rPr>
                          </m:ctrlPr>
                        </m:sSubSupPr>
                        <m:e>
                          <m:r>
                            <a:rPr lang="kk-KZ" sz="2400" i="1">
                              <a:effectLst/>
                              <a:latin typeface="Cambria Math" panose="02040503050406030204" pitchFamily="18" charset="0"/>
                              <a:ea typeface="Calibri" panose="020F0502020204030204" pitchFamily="34" charset="0"/>
                              <a:cs typeface="Cambria Math" panose="02040503050406030204" pitchFamily="18" charset="0"/>
                            </a:rPr>
                            <m:t>𝐸</m:t>
                          </m:r>
                        </m:e>
                        <m:sub>
                          <m:r>
                            <a:rPr lang="kk-KZ" sz="2400" i="1">
                              <a:effectLst/>
                              <a:latin typeface="Cambria Math" panose="02040503050406030204" pitchFamily="18" charset="0"/>
                              <a:ea typeface="Calibri" panose="020F0502020204030204" pitchFamily="34" charset="0"/>
                              <a:cs typeface="Cambria Math" panose="02040503050406030204" pitchFamily="18" charset="0"/>
                            </a:rPr>
                            <m:t>𝑂𝑥</m:t>
                          </m:r>
                          <m:r>
                            <a:rPr lang="ru-RU" sz="2400" i="1">
                              <a:effectLst/>
                              <a:latin typeface="Cambria Math" panose="02040503050406030204" pitchFamily="18" charset="0"/>
                              <a:ea typeface="Calibri" panose="020F0502020204030204" pitchFamily="34" charset="0"/>
                              <a:cs typeface="Cambria Math" panose="02040503050406030204" pitchFamily="18" charset="0"/>
                            </a:rPr>
                            <m:t>/</m:t>
                          </m:r>
                          <m:r>
                            <a:rPr lang="en-US" sz="2400" i="1">
                              <a:effectLst/>
                              <a:latin typeface="Cambria Math" panose="02040503050406030204" pitchFamily="18" charset="0"/>
                              <a:ea typeface="Calibri" panose="020F0502020204030204" pitchFamily="34" charset="0"/>
                              <a:cs typeface="Cambria Math" panose="02040503050406030204" pitchFamily="18" charset="0"/>
                            </a:rPr>
                            <m:t>𝑅𝑒𝑑</m:t>
                          </m:r>
                          <m:r>
                            <a:rPr lang="en-US" sz="2400" i="1">
                              <a:effectLst/>
                              <a:latin typeface="Cambria Math" panose="02040503050406030204" pitchFamily="18" charset="0"/>
                              <a:ea typeface="Calibri" panose="020F0502020204030204" pitchFamily="34" charset="0"/>
                              <a:cs typeface="Cambria Math" panose="02040503050406030204" pitchFamily="18" charset="0"/>
                            </a:rPr>
                            <m:t> </m:t>
                          </m:r>
                        </m:sub>
                        <m:sup>
                          <m:r>
                            <a:rPr lang="kk-KZ" sz="2400" i="1">
                              <a:effectLst/>
                              <a:latin typeface="Cambria Math" panose="02040503050406030204" pitchFamily="18" charset="0"/>
                              <a:ea typeface="Calibri" panose="020F0502020204030204" pitchFamily="34" charset="0"/>
                              <a:cs typeface="Cambria Math" panose="02040503050406030204" pitchFamily="18" charset="0"/>
                            </a:rPr>
                            <m:t>0</m:t>
                          </m:r>
                        </m:sup>
                      </m:sSubSup>
                      <m:r>
                        <a:rPr lang="kk-KZ" sz="2400" i="1">
                          <a:effectLst/>
                          <a:latin typeface="Cambria Math" panose="02040503050406030204" pitchFamily="18" charset="0"/>
                          <a:ea typeface="Calibri" panose="020F0502020204030204" pitchFamily="34" charset="0"/>
                          <a:cs typeface="Cambria Math" panose="02040503050406030204" pitchFamily="18" charset="0"/>
                        </a:rPr>
                        <m:t>+ </m:t>
                      </m:r>
                      <m:f>
                        <m:fPr>
                          <m:ctrlPr>
                            <a:rPr lang="ru-RU"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Cambria Math" panose="02040503050406030204" pitchFamily="18" charset="0"/>
                            </a:rPr>
                            <m:t>0,059</m:t>
                          </m:r>
                        </m:num>
                        <m:den>
                          <m:r>
                            <m:rPr>
                              <m:sty m:val="p"/>
                            </m:rPr>
                            <a:rPr lang="kk-KZ" sz="2400">
                              <a:effectLst/>
                              <a:latin typeface="Cambria Math" panose="02040503050406030204" pitchFamily="18" charset="0"/>
                              <a:ea typeface="Calibri" panose="020F0502020204030204" pitchFamily="34" charset="0"/>
                              <a:cs typeface="Cambria Math" panose="02040503050406030204" pitchFamily="18" charset="0"/>
                            </a:rPr>
                            <m:t>n</m:t>
                          </m:r>
                        </m:den>
                      </m:f>
                      <m:r>
                        <a:rPr lang="kk-KZ" sz="2400" i="1">
                          <a:effectLst/>
                          <a:latin typeface="Cambria Math" panose="02040503050406030204" pitchFamily="18" charset="0"/>
                          <a:ea typeface="Calibri" panose="020F0502020204030204" pitchFamily="34" charset="0"/>
                          <a:cs typeface="Times New Roman" panose="02020603050405020304" pitchFamily="18" charset="0"/>
                        </a:rPr>
                        <m:t>𝑙𝑔</m:t>
                      </m:r>
                      <m:f>
                        <m:fPr>
                          <m:ctrlPr>
                            <a:rPr lang="ru-RU"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kk-KZ" sz="2400">
                              <a:effectLst/>
                              <a:latin typeface="Cambria Math" panose="02040503050406030204" pitchFamily="18" charset="0"/>
                              <a:ea typeface="Calibri" panose="020F0502020204030204" pitchFamily="34" charset="0"/>
                              <a:cs typeface="Cambria Math" panose="02040503050406030204" pitchFamily="18" charset="0"/>
                            </a:rPr>
                            <m:t>[</m:t>
                          </m:r>
                          <m:r>
                            <m:rPr>
                              <m:sty m:val="p"/>
                            </m:rPr>
                            <a:rPr lang="kk-KZ" sz="2400">
                              <a:effectLst/>
                              <a:latin typeface="Cambria Math" panose="02040503050406030204" pitchFamily="18" charset="0"/>
                              <a:ea typeface="Calibri" panose="020F0502020204030204" pitchFamily="34" charset="0"/>
                              <a:cs typeface="Cambria Math" panose="02040503050406030204" pitchFamily="18" charset="0"/>
                            </a:rPr>
                            <m:t>Ox</m:t>
                          </m:r>
                          <m:r>
                            <a:rPr lang="kk-KZ" sz="2400">
                              <a:effectLst/>
                              <a:latin typeface="Cambria Math" panose="02040503050406030204" pitchFamily="18" charset="0"/>
                              <a:ea typeface="Calibri" panose="020F0502020204030204" pitchFamily="34" charset="0"/>
                              <a:cs typeface="Cambria Math" panose="02040503050406030204" pitchFamily="18" charset="0"/>
                            </a:rPr>
                            <m:t>]</m:t>
                          </m:r>
                        </m:num>
                        <m:den>
                          <m:r>
                            <a:rPr lang="kk-KZ" sz="2400">
                              <a:effectLst/>
                              <a:latin typeface="Cambria Math" panose="02040503050406030204" pitchFamily="18" charset="0"/>
                              <a:ea typeface="Calibri" panose="020F0502020204030204" pitchFamily="34" charset="0"/>
                              <a:cs typeface="Cambria Math" panose="02040503050406030204" pitchFamily="18" charset="0"/>
                            </a:rPr>
                            <m:t>[</m:t>
                          </m:r>
                          <m:r>
                            <m:rPr>
                              <m:sty m:val="p"/>
                            </m:rPr>
                            <a:rPr lang="kk-KZ" sz="2400">
                              <a:effectLst/>
                              <a:latin typeface="Cambria Math" panose="02040503050406030204" pitchFamily="18" charset="0"/>
                              <a:ea typeface="Calibri" panose="020F0502020204030204" pitchFamily="34" charset="0"/>
                              <a:cs typeface="Cambria Math" panose="02040503050406030204" pitchFamily="18" charset="0"/>
                            </a:rPr>
                            <m:t>Red</m:t>
                          </m:r>
                          <m:r>
                            <a:rPr lang="kk-KZ" sz="2400">
                              <a:effectLst/>
                              <a:latin typeface="Cambria Math" panose="02040503050406030204" pitchFamily="18" charset="0"/>
                              <a:ea typeface="Calibri" panose="020F0502020204030204" pitchFamily="34" charset="0"/>
                              <a:cs typeface="Cambria Math" panose="02040503050406030204" pitchFamily="18" charset="0"/>
                            </a:rPr>
                            <m:t>]</m:t>
                          </m:r>
                        </m:den>
                      </m:f>
                    </m:oMath>
                  </m:oMathPara>
                </a14:m>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indent="0" algn="just" fontAlgn="base">
                  <a:lnSpc>
                    <a:spcPct val="107000"/>
                  </a:lnSpc>
                  <a:spcAft>
                    <a:spcPts val="800"/>
                  </a:spcAft>
                  <a:buNone/>
                </a:pP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indent="0" algn="just" fontAlgn="base">
                  <a:lnSpc>
                    <a:spcPct val="107000"/>
                  </a:lnSpc>
                  <a:spcAft>
                    <a:spcPts val="800"/>
                  </a:spcAft>
                  <a:buNone/>
                </a:pP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 1. </a:t>
                </a:r>
                <a:r>
                  <a:rPr lang="en-US" sz="2400" kern="1200" dirty="0">
                    <a:solidFill>
                      <a:srgbClr val="000000"/>
                    </a:solidFill>
                    <a:effectLst/>
                    <a:latin typeface="Times New Roman" panose="02020603050405020304" pitchFamily="18" charset="0"/>
                    <a:ea typeface="+mn-ea"/>
                    <a:cs typeface="Times New Roman" panose="02020603050405020304" pitchFamily="18" charset="0"/>
                  </a:rPr>
                  <a:t>Fe</a:t>
                </a:r>
                <a:r>
                  <a:rPr lang="en-US" sz="2400" kern="1200" baseline="30000" dirty="0">
                    <a:solidFill>
                      <a:srgbClr val="000000"/>
                    </a:solidFill>
                    <a:effectLst/>
                    <a:latin typeface="Calibri" panose="020F0502020204030204" pitchFamily="34" charset="0"/>
                    <a:ea typeface="+mn-ea"/>
                    <a:cs typeface="Times New Roman" panose="02020603050405020304" pitchFamily="18" charset="0"/>
                  </a:rPr>
                  <a:t>3+</a:t>
                </a:r>
                <a:r>
                  <a:rPr lang="en-US" sz="2400" kern="1200" baseline="30000" dirty="0">
                    <a:solidFill>
                      <a:srgbClr val="000000"/>
                    </a:solidFill>
                    <a:effectLst/>
                    <a:latin typeface="Times New Roman" panose="02020603050405020304" pitchFamily="18" charset="0"/>
                    <a:ea typeface="+mn-ea"/>
                    <a:cs typeface="Times New Roman" panose="02020603050405020304" pitchFamily="18" charset="0"/>
                  </a:rPr>
                  <a:t> </a:t>
                </a:r>
                <a:r>
                  <a:rPr lang="ru-RU" sz="2400" kern="1200" dirty="0">
                    <a:solidFill>
                      <a:srgbClr val="000000"/>
                    </a:solidFill>
                    <a:effectLst/>
                    <a:latin typeface="Times New Roman" panose="02020603050405020304" pitchFamily="18" charset="0"/>
                    <a:ea typeface="+mn-ea"/>
                    <a:cs typeface="Times New Roman" panose="02020603050405020304" pitchFamily="18" charset="0"/>
                  </a:rPr>
                  <a:t>+ </a:t>
                </a:r>
                <a:r>
                  <a:rPr lang="en-US" sz="2400" kern="1200" dirty="0">
                    <a:solidFill>
                      <a:srgbClr val="000000"/>
                    </a:solidFill>
                    <a:effectLst/>
                    <a:latin typeface="Times New Roman" panose="02020603050405020304" pitchFamily="18" charset="0"/>
                    <a:ea typeface="+mn-ea"/>
                    <a:cs typeface="Times New Roman" panose="02020603050405020304" pitchFamily="18" charset="0"/>
                  </a:rPr>
                  <a:t>e </a:t>
                </a:r>
                <a:r>
                  <a:rPr lang="pt-BR" sz="2400" kern="1200" dirty="0">
                    <a:solidFill>
                      <a:srgbClr val="000000"/>
                    </a:solidFill>
                    <a:effectLst/>
                    <a:latin typeface="Times New Roman" panose="02020603050405020304" pitchFamily="18" charset="0"/>
                    <a:ea typeface="+mn-ea"/>
                    <a:cs typeface="Times New Roman" panose="02020603050405020304" pitchFamily="18" charset="0"/>
                    <a:sym typeface="Symbol" panose="05050102010706020507" pitchFamily="18" charset="2"/>
                  </a:rPr>
                  <a:t></a:t>
                </a:r>
                <a:r>
                  <a:rPr lang="pt-BR" sz="2400" kern="1200" dirty="0">
                    <a:solidFill>
                      <a:srgbClr val="000000"/>
                    </a:solidFill>
                    <a:effectLst/>
                    <a:latin typeface="Times New Roman" panose="02020603050405020304" pitchFamily="18" charset="0"/>
                    <a:ea typeface="+mn-ea"/>
                    <a:cs typeface="Times New Roman" panose="02020603050405020304" pitchFamily="18" charset="0"/>
                  </a:rPr>
                  <a:t> Fe</a:t>
                </a:r>
                <a:r>
                  <a:rPr lang="pt-BR" sz="2400" kern="1200" baseline="30000" dirty="0">
                    <a:solidFill>
                      <a:srgbClr val="000000"/>
                    </a:solidFill>
                    <a:effectLst/>
                    <a:latin typeface="Calibri" panose="020F0502020204030204" pitchFamily="34" charset="0"/>
                    <a:ea typeface="+mn-ea"/>
                    <a:cs typeface="Times New Roman" panose="02020603050405020304" pitchFamily="18" charset="0"/>
                  </a:rPr>
                  <a:t>2+  </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fontAlgn="base">
                  <a:lnSpc>
                    <a:spcPct val="107000"/>
                  </a:lnSpc>
                  <a:spcAft>
                    <a:spcPts val="800"/>
                  </a:spcAft>
                  <a:buNone/>
                </a:pPr>
                <a14:m>
                  <m:oMathPara xmlns:m="http://schemas.openxmlformats.org/officeDocument/2006/math">
                    <m:oMathParaPr>
                      <m:jc m:val="centerGroup"/>
                    </m:oMathParaPr>
                    <m:oMath xmlns:m="http://schemas.openxmlformats.org/officeDocument/2006/math">
                      <m:sSub>
                        <m:sSubPr>
                          <m:ctrlPr>
                            <a:rPr lang="ru-RU" sz="2400" i="1" smtClean="0">
                              <a:effectLst/>
                              <a:latin typeface="Cambria Math" panose="02040503050406030204" pitchFamily="18" charset="0"/>
                              <a:ea typeface="Calibri" panose="020F0502020204030204" pitchFamily="34" charset="0"/>
                              <a:cs typeface="Cambria Math" panose="02040503050406030204" pitchFamily="18" charset="0"/>
                            </a:rPr>
                          </m:ctrlPr>
                        </m:sSubPr>
                        <m:e>
                          <m:r>
                            <a:rPr lang="en-US" sz="2400" i="1">
                              <a:effectLst/>
                              <a:latin typeface="Cambria Math" panose="02040503050406030204" pitchFamily="18" charset="0"/>
                              <a:ea typeface="Calibri" panose="020F0502020204030204" pitchFamily="34" charset="0"/>
                              <a:cs typeface="Cambria Math" panose="02040503050406030204" pitchFamily="18" charset="0"/>
                            </a:rPr>
                            <m:t>𝐸</m:t>
                          </m:r>
                        </m:e>
                        <m:sub>
                          <m:sSup>
                            <m:sSupPr>
                              <m:ctrlPr>
                                <a:rPr lang="ru-RU" sz="2400" i="1" kern="1200">
                                  <a:solidFill>
                                    <a:srgbClr val="000000"/>
                                  </a:solidFill>
                                  <a:effectLst/>
                                  <a:latin typeface="Cambria Math" panose="02040503050406030204" pitchFamily="18" charset="0"/>
                                  <a:ea typeface="+mn-ea"/>
                                  <a:cs typeface="Times New Roman" panose="02020603050405020304" pitchFamily="18" charset="0"/>
                                </a:rPr>
                              </m:ctrlPr>
                            </m:sSupPr>
                            <m:e>
                              <m:r>
                                <a:rPr lang="en-US" sz="2400" i="1" kern="1200">
                                  <a:solidFill>
                                    <a:srgbClr val="000000"/>
                                  </a:solidFill>
                                  <a:effectLst/>
                                  <a:latin typeface="Cambria Math" panose="02040503050406030204" pitchFamily="18" charset="0"/>
                                  <a:ea typeface="+mn-ea"/>
                                  <a:cs typeface="Times New Roman" panose="02020603050405020304" pitchFamily="18" charset="0"/>
                                </a:rPr>
                                <m:t>𝐹𝑒</m:t>
                              </m:r>
                            </m:e>
                            <m:sup>
                              <m:r>
                                <a:rPr lang="en-US" sz="2400" i="1" kern="1200">
                                  <a:solidFill>
                                    <a:srgbClr val="000000"/>
                                  </a:solidFill>
                                  <a:effectLst/>
                                  <a:latin typeface="Cambria Math" panose="02040503050406030204" pitchFamily="18" charset="0"/>
                                  <a:ea typeface="+mn-ea"/>
                                  <a:cs typeface="Times New Roman" panose="02020603050405020304" pitchFamily="18" charset="0"/>
                                </a:rPr>
                                <m:t>3+</m:t>
                              </m:r>
                            </m:sup>
                          </m:sSup>
                          <m:r>
                            <a:rPr lang="ru-RU" sz="2400" i="1">
                              <a:effectLst/>
                              <a:latin typeface="Cambria Math" panose="02040503050406030204" pitchFamily="18" charset="0"/>
                              <a:ea typeface="Calibri" panose="020F0502020204030204" pitchFamily="34" charset="0"/>
                              <a:cs typeface="Cambria Math" panose="02040503050406030204" pitchFamily="18" charset="0"/>
                            </a:rPr>
                            <m:t>/</m:t>
                          </m:r>
                          <m:sSup>
                            <m:sSupPr>
                              <m:ctrlPr>
                                <a:rPr lang="ru-RU" sz="2400" i="1" kern="1200">
                                  <a:solidFill>
                                    <a:srgbClr val="000000"/>
                                  </a:solidFill>
                                  <a:effectLst/>
                                  <a:latin typeface="Cambria Math" panose="02040503050406030204" pitchFamily="18" charset="0"/>
                                  <a:ea typeface="+mn-ea"/>
                                  <a:cs typeface="Times New Roman" panose="02020603050405020304" pitchFamily="18" charset="0"/>
                                </a:rPr>
                              </m:ctrlPr>
                            </m:sSupPr>
                            <m:e>
                              <m:r>
                                <a:rPr lang="en-US" sz="2400" i="1" kern="1200">
                                  <a:solidFill>
                                    <a:srgbClr val="000000"/>
                                  </a:solidFill>
                                  <a:effectLst/>
                                  <a:latin typeface="Cambria Math" panose="02040503050406030204" pitchFamily="18" charset="0"/>
                                  <a:ea typeface="+mn-ea"/>
                                  <a:cs typeface="Times New Roman" panose="02020603050405020304" pitchFamily="18" charset="0"/>
                                </a:rPr>
                                <m:t>𝐹𝑒</m:t>
                              </m:r>
                            </m:e>
                            <m:sup>
                              <m:r>
                                <a:rPr lang="en-US" sz="2400" i="1" kern="1200">
                                  <a:solidFill>
                                    <a:srgbClr val="000000"/>
                                  </a:solidFill>
                                  <a:effectLst/>
                                  <a:latin typeface="Cambria Math" panose="02040503050406030204" pitchFamily="18" charset="0"/>
                                  <a:ea typeface="+mn-ea"/>
                                  <a:cs typeface="Times New Roman" panose="02020603050405020304" pitchFamily="18" charset="0"/>
                                </a:rPr>
                                <m:t>2+</m:t>
                              </m:r>
                            </m:sup>
                          </m:sSup>
                        </m:sub>
                      </m:sSub>
                      <m:r>
                        <a:rPr lang="kk-KZ" sz="2400">
                          <a:effectLst/>
                          <a:latin typeface="Cambria Math" panose="02040503050406030204" pitchFamily="18" charset="0"/>
                          <a:ea typeface="Calibri" panose="020F0502020204030204" pitchFamily="34" charset="0"/>
                          <a:cs typeface="Cambria Math" panose="02040503050406030204" pitchFamily="18" charset="0"/>
                        </a:rPr>
                        <m:t>=</m:t>
                      </m:r>
                      <m:sSubSup>
                        <m:sSubSupPr>
                          <m:ctrlPr>
                            <a:rPr lang="ru-RU" sz="2400" i="1">
                              <a:effectLst/>
                              <a:latin typeface="Cambria Math" panose="02040503050406030204" pitchFamily="18" charset="0"/>
                              <a:ea typeface="Calibri" panose="020F0502020204030204" pitchFamily="34" charset="0"/>
                              <a:cs typeface="Cambria Math" panose="02040503050406030204" pitchFamily="18" charset="0"/>
                            </a:rPr>
                          </m:ctrlPr>
                        </m:sSubSupPr>
                        <m:e>
                          <m:r>
                            <a:rPr lang="kk-KZ" sz="2400" i="1">
                              <a:effectLst/>
                              <a:latin typeface="Cambria Math" panose="02040503050406030204" pitchFamily="18" charset="0"/>
                              <a:ea typeface="Calibri" panose="020F0502020204030204" pitchFamily="34" charset="0"/>
                              <a:cs typeface="Cambria Math" panose="02040503050406030204" pitchFamily="18" charset="0"/>
                            </a:rPr>
                            <m:t>𝐸</m:t>
                          </m:r>
                        </m:e>
                        <m:sub>
                          <m:sSup>
                            <m:sSupPr>
                              <m:ctrlPr>
                                <a:rPr lang="ru-RU" sz="2400" i="1" kern="1200">
                                  <a:solidFill>
                                    <a:srgbClr val="000000"/>
                                  </a:solidFill>
                                  <a:effectLst/>
                                  <a:latin typeface="Cambria Math" panose="02040503050406030204" pitchFamily="18" charset="0"/>
                                  <a:ea typeface="+mn-ea"/>
                                  <a:cs typeface="Times New Roman" panose="02020603050405020304" pitchFamily="18" charset="0"/>
                                </a:rPr>
                              </m:ctrlPr>
                            </m:sSupPr>
                            <m:e>
                              <m:r>
                                <a:rPr lang="en-US" sz="2400" i="1" kern="1200">
                                  <a:solidFill>
                                    <a:srgbClr val="000000"/>
                                  </a:solidFill>
                                  <a:effectLst/>
                                  <a:latin typeface="Cambria Math" panose="02040503050406030204" pitchFamily="18" charset="0"/>
                                  <a:ea typeface="+mn-ea"/>
                                  <a:cs typeface="Times New Roman" panose="02020603050405020304" pitchFamily="18" charset="0"/>
                                </a:rPr>
                                <m:t>𝐹𝑒</m:t>
                              </m:r>
                            </m:e>
                            <m:sup>
                              <m:r>
                                <a:rPr lang="en-US" sz="2400" i="1" kern="1200">
                                  <a:solidFill>
                                    <a:srgbClr val="000000"/>
                                  </a:solidFill>
                                  <a:effectLst/>
                                  <a:latin typeface="Cambria Math" panose="02040503050406030204" pitchFamily="18" charset="0"/>
                                  <a:ea typeface="+mn-ea"/>
                                  <a:cs typeface="Times New Roman" panose="02020603050405020304" pitchFamily="18" charset="0"/>
                                </a:rPr>
                                <m:t>3+</m:t>
                              </m:r>
                            </m:sup>
                          </m:sSup>
                          <m:r>
                            <a:rPr lang="ru-RU" sz="2400" i="1">
                              <a:effectLst/>
                              <a:latin typeface="Cambria Math" panose="02040503050406030204" pitchFamily="18" charset="0"/>
                              <a:ea typeface="Calibri" panose="020F0502020204030204" pitchFamily="34" charset="0"/>
                              <a:cs typeface="Cambria Math" panose="02040503050406030204" pitchFamily="18" charset="0"/>
                            </a:rPr>
                            <m:t>/</m:t>
                          </m:r>
                          <m:sSup>
                            <m:sSupPr>
                              <m:ctrlPr>
                                <a:rPr lang="ru-RU" sz="2400" i="1" kern="1200">
                                  <a:solidFill>
                                    <a:srgbClr val="000000"/>
                                  </a:solidFill>
                                  <a:effectLst/>
                                  <a:latin typeface="Cambria Math" panose="02040503050406030204" pitchFamily="18" charset="0"/>
                                  <a:ea typeface="+mn-ea"/>
                                  <a:cs typeface="Times New Roman" panose="02020603050405020304" pitchFamily="18" charset="0"/>
                                </a:rPr>
                              </m:ctrlPr>
                            </m:sSupPr>
                            <m:e>
                              <m:r>
                                <a:rPr lang="en-US" sz="2400" i="1" kern="1200">
                                  <a:solidFill>
                                    <a:srgbClr val="000000"/>
                                  </a:solidFill>
                                  <a:effectLst/>
                                  <a:latin typeface="Cambria Math" panose="02040503050406030204" pitchFamily="18" charset="0"/>
                                  <a:ea typeface="+mn-ea"/>
                                  <a:cs typeface="Times New Roman" panose="02020603050405020304" pitchFamily="18" charset="0"/>
                                </a:rPr>
                                <m:t>𝐹𝑒</m:t>
                              </m:r>
                            </m:e>
                            <m:sup>
                              <m:r>
                                <a:rPr lang="en-US" sz="2400" i="1" kern="1200">
                                  <a:solidFill>
                                    <a:srgbClr val="000000"/>
                                  </a:solidFill>
                                  <a:effectLst/>
                                  <a:latin typeface="Cambria Math" panose="02040503050406030204" pitchFamily="18" charset="0"/>
                                  <a:ea typeface="+mn-ea"/>
                                  <a:cs typeface="Times New Roman" panose="02020603050405020304" pitchFamily="18" charset="0"/>
                                </a:rPr>
                                <m:t>2+</m:t>
                              </m:r>
                            </m:sup>
                          </m:sSup>
                          <m:r>
                            <a:rPr lang="en-US" sz="2400" i="1">
                              <a:effectLst/>
                              <a:latin typeface="Cambria Math" panose="02040503050406030204" pitchFamily="18" charset="0"/>
                              <a:ea typeface="Calibri" panose="020F0502020204030204" pitchFamily="34" charset="0"/>
                              <a:cs typeface="Cambria Math" panose="02040503050406030204" pitchFamily="18" charset="0"/>
                            </a:rPr>
                            <m:t> </m:t>
                          </m:r>
                        </m:sub>
                        <m:sup>
                          <m:r>
                            <a:rPr lang="kk-KZ" sz="2400" i="1">
                              <a:effectLst/>
                              <a:latin typeface="Cambria Math" panose="02040503050406030204" pitchFamily="18" charset="0"/>
                              <a:ea typeface="Calibri" panose="020F0502020204030204" pitchFamily="34" charset="0"/>
                              <a:cs typeface="Cambria Math" panose="02040503050406030204" pitchFamily="18" charset="0"/>
                            </a:rPr>
                            <m:t>0</m:t>
                          </m:r>
                        </m:sup>
                      </m:sSubSup>
                      <m:r>
                        <a:rPr lang="kk-KZ" sz="2400" i="1">
                          <a:effectLst/>
                          <a:latin typeface="Cambria Math" panose="02040503050406030204" pitchFamily="18" charset="0"/>
                          <a:ea typeface="Calibri" panose="020F0502020204030204" pitchFamily="34" charset="0"/>
                          <a:cs typeface="Cambria Math" panose="02040503050406030204" pitchFamily="18" charset="0"/>
                        </a:rPr>
                        <m:t>+ </m:t>
                      </m:r>
                      <m:f>
                        <m:fPr>
                          <m:ctrlPr>
                            <a:rPr lang="ru-RU"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Cambria Math" panose="02040503050406030204" pitchFamily="18" charset="0"/>
                            </a:rPr>
                            <m:t>0,059</m:t>
                          </m:r>
                        </m:num>
                        <m:den>
                          <m:r>
                            <a:rPr lang="kk-KZ" sz="2400">
                              <a:effectLst/>
                              <a:latin typeface="Cambria Math" panose="02040503050406030204" pitchFamily="18" charset="0"/>
                              <a:ea typeface="Calibri" panose="020F0502020204030204" pitchFamily="34" charset="0"/>
                              <a:cs typeface="Cambria Math" panose="02040503050406030204" pitchFamily="18" charset="0"/>
                            </a:rPr>
                            <m:t>1</m:t>
                          </m:r>
                        </m:den>
                      </m:f>
                      <m:r>
                        <a:rPr lang="kk-KZ" sz="2400" i="1">
                          <a:effectLst/>
                          <a:latin typeface="Cambria Math" panose="02040503050406030204" pitchFamily="18" charset="0"/>
                          <a:ea typeface="Calibri" panose="020F0502020204030204" pitchFamily="34" charset="0"/>
                          <a:cs typeface="Times New Roman" panose="02020603050405020304" pitchFamily="18" charset="0"/>
                        </a:rPr>
                        <m:t>𝑙𝑔</m:t>
                      </m:r>
                      <m:f>
                        <m:fPr>
                          <m:ctrlPr>
                            <a:rPr lang="ru-RU"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kk-KZ" sz="2400">
                              <a:effectLst/>
                              <a:latin typeface="Cambria Math" panose="02040503050406030204" pitchFamily="18" charset="0"/>
                              <a:ea typeface="Calibri" panose="020F0502020204030204" pitchFamily="34" charset="0"/>
                              <a:cs typeface="Cambria Math" panose="02040503050406030204" pitchFamily="18" charset="0"/>
                            </a:rPr>
                            <m:t>[</m:t>
                          </m:r>
                          <m:sSup>
                            <m:sSupPr>
                              <m:ctrlPr>
                                <a:rPr lang="ru-RU" sz="2400" i="1" kern="1200">
                                  <a:solidFill>
                                    <a:srgbClr val="000000"/>
                                  </a:solidFill>
                                  <a:effectLst/>
                                  <a:latin typeface="Cambria Math" panose="02040503050406030204" pitchFamily="18" charset="0"/>
                                  <a:ea typeface="+mn-ea"/>
                                  <a:cs typeface="Times New Roman" panose="02020603050405020304" pitchFamily="18" charset="0"/>
                                </a:rPr>
                              </m:ctrlPr>
                            </m:sSupPr>
                            <m:e>
                              <m:r>
                                <a:rPr lang="en-US" sz="2400" i="1" kern="1200">
                                  <a:solidFill>
                                    <a:srgbClr val="000000"/>
                                  </a:solidFill>
                                  <a:effectLst/>
                                  <a:latin typeface="Cambria Math" panose="02040503050406030204" pitchFamily="18" charset="0"/>
                                  <a:ea typeface="+mn-ea"/>
                                  <a:cs typeface="Times New Roman" panose="02020603050405020304" pitchFamily="18" charset="0"/>
                                </a:rPr>
                                <m:t>𝐹𝑒</m:t>
                              </m:r>
                            </m:e>
                            <m:sup>
                              <m:r>
                                <a:rPr lang="en-US" sz="2400" i="1" kern="1200">
                                  <a:solidFill>
                                    <a:srgbClr val="000000"/>
                                  </a:solidFill>
                                  <a:effectLst/>
                                  <a:latin typeface="Cambria Math" panose="02040503050406030204" pitchFamily="18" charset="0"/>
                                  <a:ea typeface="+mn-ea"/>
                                  <a:cs typeface="Times New Roman" panose="02020603050405020304" pitchFamily="18" charset="0"/>
                                </a:rPr>
                                <m:t>3+</m:t>
                              </m:r>
                            </m:sup>
                          </m:sSup>
                          <m:r>
                            <a:rPr lang="kk-KZ" sz="2400">
                              <a:effectLst/>
                              <a:latin typeface="Cambria Math" panose="02040503050406030204" pitchFamily="18" charset="0"/>
                              <a:ea typeface="Calibri" panose="020F0502020204030204" pitchFamily="34" charset="0"/>
                              <a:cs typeface="Cambria Math" panose="02040503050406030204" pitchFamily="18" charset="0"/>
                            </a:rPr>
                            <m:t>]</m:t>
                          </m:r>
                        </m:num>
                        <m:den>
                          <m:r>
                            <a:rPr lang="kk-KZ" sz="2400">
                              <a:effectLst/>
                              <a:latin typeface="Cambria Math" panose="02040503050406030204" pitchFamily="18" charset="0"/>
                              <a:ea typeface="Calibri" panose="020F0502020204030204" pitchFamily="34" charset="0"/>
                              <a:cs typeface="Cambria Math" panose="02040503050406030204" pitchFamily="18" charset="0"/>
                            </a:rPr>
                            <m:t>[</m:t>
                          </m:r>
                          <m:sSup>
                            <m:sSupPr>
                              <m:ctrlPr>
                                <a:rPr lang="ru-RU" sz="2400" i="1" kern="1200">
                                  <a:solidFill>
                                    <a:srgbClr val="000000"/>
                                  </a:solidFill>
                                  <a:effectLst/>
                                  <a:latin typeface="Cambria Math" panose="02040503050406030204" pitchFamily="18" charset="0"/>
                                  <a:ea typeface="+mn-ea"/>
                                  <a:cs typeface="Times New Roman" panose="02020603050405020304" pitchFamily="18" charset="0"/>
                                </a:rPr>
                              </m:ctrlPr>
                            </m:sSupPr>
                            <m:e>
                              <m:r>
                                <a:rPr lang="en-US" sz="2400" i="1" kern="1200">
                                  <a:solidFill>
                                    <a:srgbClr val="000000"/>
                                  </a:solidFill>
                                  <a:effectLst/>
                                  <a:latin typeface="Cambria Math" panose="02040503050406030204" pitchFamily="18" charset="0"/>
                                  <a:ea typeface="+mn-ea"/>
                                  <a:cs typeface="Times New Roman" panose="02020603050405020304" pitchFamily="18" charset="0"/>
                                </a:rPr>
                                <m:t>𝐹𝑒</m:t>
                              </m:r>
                            </m:e>
                            <m:sup>
                              <m:r>
                                <a:rPr lang="en-US" sz="2400" i="1" kern="1200">
                                  <a:solidFill>
                                    <a:srgbClr val="000000"/>
                                  </a:solidFill>
                                  <a:effectLst/>
                                  <a:latin typeface="Cambria Math" panose="02040503050406030204" pitchFamily="18" charset="0"/>
                                  <a:ea typeface="+mn-ea"/>
                                  <a:cs typeface="Times New Roman" panose="02020603050405020304" pitchFamily="18" charset="0"/>
                                </a:rPr>
                                <m:t>2+</m:t>
                              </m:r>
                            </m:sup>
                          </m:sSup>
                          <m:r>
                            <a:rPr lang="kk-KZ" sz="2400">
                              <a:effectLst/>
                              <a:latin typeface="Cambria Math" panose="02040503050406030204" pitchFamily="18" charset="0"/>
                              <a:ea typeface="Calibri" panose="020F0502020204030204" pitchFamily="34" charset="0"/>
                              <a:cs typeface="Cambria Math" panose="02040503050406030204" pitchFamily="18" charset="0"/>
                            </a:rPr>
                            <m:t>]</m:t>
                          </m:r>
                        </m:den>
                      </m:f>
                    </m:oMath>
                  </m:oMathPara>
                </a14:m>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kumimoji="0" lang="ru-RU" sz="2400" b="0" i="1" u="none" strike="noStrike" kern="1200" cap="none" spc="0" normalizeH="0" baseline="0" noProof="0" dirty="0">
                  <a:ln>
                    <a:noFill/>
                  </a:ln>
                  <a:solidFill>
                    <a:prstClr val="black"/>
                  </a:solidFill>
                  <a:effectLst/>
                  <a:uLnTx/>
                  <a:uFillTx/>
                  <a:latin typeface="Cambria Math" panose="02040503050406030204" pitchFamily="18" charset="0"/>
                  <a:ea typeface="Calibri" panose="020F0502020204030204" pitchFamily="34" charset="0"/>
                  <a:cs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sSubSup>
                        <m:sSubSupPr>
                          <m:ctrlPr>
                            <a:rPr kumimoji="0" lang="ru-RU" sz="24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Cambria Math" panose="02040503050406030204" pitchFamily="18" charset="0"/>
                            </a:rPr>
                          </m:ctrlPr>
                        </m:sSubSupPr>
                        <m:e>
                          <m:r>
                            <a:rPr kumimoji="0" lang="kk-KZ"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Cambria Math" panose="02040503050406030204" pitchFamily="18" charset="0"/>
                            </a:rPr>
                            <m:t>𝐸</m:t>
                          </m:r>
                        </m:e>
                        <m:sub>
                          <m:sSup>
                            <m:sSupPr>
                              <m:ctrlPr>
                                <a:rPr kumimoji="0" lang="ru-RU" sz="2400" b="0" i="1" u="none" strike="noStrike" kern="1200" cap="none" spc="0" normalizeH="0" baseline="0" noProof="0">
                                  <a:ln>
                                    <a:noFill/>
                                  </a:ln>
                                  <a:solidFill>
                                    <a:srgbClr val="000000"/>
                                  </a:solidFill>
                                  <a:effectLst/>
                                  <a:uLnTx/>
                                  <a:uFillTx/>
                                  <a:latin typeface="Cambria Math" panose="02040503050406030204" pitchFamily="18" charset="0"/>
                                  <a:ea typeface="+mn-ea"/>
                                  <a:cs typeface="Times New Roman" panose="02020603050405020304" pitchFamily="18" charset="0"/>
                                </a:rPr>
                              </m:ctrlPr>
                            </m:sSupPr>
                            <m:e>
                              <m:r>
                                <a:rPr kumimoji="0" lang="en-US" sz="2400" b="0" i="1" u="none" strike="noStrike" kern="1200" cap="none" spc="0" normalizeH="0" baseline="0" noProof="0">
                                  <a:ln>
                                    <a:noFill/>
                                  </a:ln>
                                  <a:solidFill>
                                    <a:srgbClr val="000000"/>
                                  </a:solidFill>
                                  <a:effectLst/>
                                  <a:uLnTx/>
                                  <a:uFillTx/>
                                  <a:latin typeface="Cambria Math" panose="02040503050406030204" pitchFamily="18" charset="0"/>
                                  <a:ea typeface="+mn-ea"/>
                                  <a:cs typeface="Times New Roman" panose="02020603050405020304" pitchFamily="18" charset="0"/>
                                </a:rPr>
                                <m:t>𝐹𝑒</m:t>
                              </m:r>
                            </m:e>
                            <m:sup>
                              <m:r>
                                <a:rPr kumimoji="0" lang="en-US" sz="2400" b="0" i="1" u="none" strike="noStrike" kern="1200" cap="none" spc="0" normalizeH="0" baseline="0" noProof="0">
                                  <a:ln>
                                    <a:noFill/>
                                  </a:ln>
                                  <a:solidFill>
                                    <a:srgbClr val="000000"/>
                                  </a:solidFill>
                                  <a:effectLst/>
                                  <a:uLnTx/>
                                  <a:uFillTx/>
                                  <a:latin typeface="Cambria Math" panose="02040503050406030204" pitchFamily="18" charset="0"/>
                                  <a:ea typeface="+mn-ea"/>
                                  <a:cs typeface="Times New Roman" panose="02020603050405020304" pitchFamily="18" charset="0"/>
                                </a:rPr>
                                <m:t>3+</m:t>
                              </m:r>
                            </m:sup>
                          </m:sSup>
                          <m:r>
                            <a:rPr kumimoji="0" lang="ru-RU"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Cambria Math" panose="02040503050406030204" pitchFamily="18" charset="0"/>
                            </a:rPr>
                            <m:t>/</m:t>
                          </m:r>
                          <m:sSup>
                            <m:sSupPr>
                              <m:ctrlPr>
                                <a:rPr kumimoji="0" lang="ru-RU" sz="2400" b="0" i="1" u="none" strike="noStrike" kern="1200" cap="none" spc="0" normalizeH="0" baseline="0" noProof="0">
                                  <a:ln>
                                    <a:noFill/>
                                  </a:ln>
                                  <a:solidFill>
                                    <a:srgbClr val="000000"/>
                                  </a:solidFill>
                                  <a:effectLst/>
                                  <a:uLnTx/>
                                  <a:uFillTx/>
                                  <a:latin typeface="Cambria Math" panose="02040503050406030204" pitchFamily="18" charset="0"/>
                                  <a:ea typeface="+mn-ea"/>
                                  <a:cs typeface="Times New Roman" panose="02020603050405020304" pitchFamily="18" charset="0"/>
                                </a:rPr>
                              </m:ctrlPr>
                            </m:sSupPr>
                            <m:e>
                              <m:r>
                                <a:rPr kumimoji="0" lang="en-US" sz="2400" b="0" i="1" u="none" strike="noStrike" kern="1200" cap="none" spc="0" normalizeH="0" baseline="0" noProof="0">
                                  <a:ln>
                                    <a:noFill/>
                                  </a:ln>
                                  <a:solidFill>
                                    <a:srgbClr val="000000"/>
                                  </a:solidFill>
                                  <a:effectLst/>
                                  <a:uLnTx/>
                                  <a:uFillTx/>
                                  <a:latin typeface="Cambria Math" panose="02040503050406030204" pitchFamily="18" charset="0"/>
                                  <a:ea typeface="+mn-ea"/>
                                  <a:cs typeface="Times New Roman" panose="02020603050405020304" pitchFamily="18" charset="0"/>
                                </a:rPr>
                                <m:t>𝐹𝑒</m:t>
                              </m:r>
                            </m:e>
                            <m:sup>
                              <m:r>
                                <a:rPr kumimoji="0" lang="en-US" sz="2400" b="0" i="1" u="none" strike="noStrike" kern="1200" cap="none" spc="0" normalizeH="0" baseline="0" noProof="0">
                                  <a:ln>
                                    <a:noFill/>
                                  </a:ln>
                                  <a:solidFill>
                                    <a:srgbClr val="000000"/>
                                  </a:solidFill>
                                  <a:effectLst/>
                                  <a:uLnTx/>
                                  <a:uFillTx/>
                                  <a:latin typeface="Cambria Math" panose="02040503050406030204" pitchFamily="18" charset="0"/>
                                  <a:ea typeface="+mn-ea"/>
                                  <a:cs typeface="Times New Roman" panose="02020603050405020304" pitchFamily="18" charset="0"/>
                                </a:rPr>
                                <m:t>2+</m:t>
                              </m:r>
                            </m:sup>
                          </m:sSup>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Cambria Math" panose="02040503050406030204" pitchFamily="18" charset="0"/>
                            </a:rPr>
                            <m:t> </m:t>
                          </m:r>
                        </m:sub>
                        <m:sup>
                          <m:r>
                            <a:rPr kumimoji="0" lang="kk-KZ"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Cambria Math" panose="02040503050406030204" pitchFamily="18" charset="0"/>
                            </a:rPr>
                            <m:t>0</m:t>
                          </m:r>
                        </m:sup>
                      </m:sSubSup>
                      <m:r>
                        <a:rPr kumimoji="0" lang="ru-RU" sz="2400" b="0" i="0"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Cambria Math" panose="02040503050406030204" pitchFamily="18" charset="0"/>
                        </a:rPr>
                        <m:t>=0,77В</m:t>
                      </m:r>
                    </m:oMath>
                  </m:oMathPara>
                </a14:m>
                <a:endParaRPr lang="ru-RU" dirty="0"/>
              </a:p>
            </p:txBody>
          </p:sp>
        </mc:Choice>
        <mc:Fallback xmlns="">
          <p:sp>
            <p:nvSpPr>
              <p:cNvPr id="3" name="Объект 2">
                <a:extLst>
                  <a:ext uri="{FF2B5EF4-FFF2-40B4-BE49-F238E27FC236}">
                    <a16:creationId xmlns:a16="http://schemas.microsoft.com/office/drawing/2014/main" id="{B8D82AF0-4A27-4EBC-98AC-B2FE9A88D23E}"/>
                  </a:ext>
                </a:extLst>
              </p:cNvPr>
              <p:cNvSpPr>
                <a:spLocks noGrp="1" noRot="1" noChangeAspect="1" noMove="1" noResize="1" noEditPoints="1" noAdjustHandles="1" noChangeArrowheads="1" noChangeShapeType="1" noTextEdit="1"/>
              </p:cNvSpPr>
              <p:nvPr>
                <p:ph sz="quarter" idx="1"/>
              </p:nvPr>
            </p:nvSpPr>
            <p:spPr>
              <a:xfrm>
                <a:off x="457200" y="260648"/>
                <a:ext cx="8281416" cy="6213304"/>
              </a:xfrm>
              <a:blipFill>
                <a:blip r:embed="rId2"/>
                <a:stretch>
                  <a:fillRect t="-785" r="-1030"/>
                </a:stretch>
              </a:blipFill>
            </p:spPr>
            <p:txBody>
              <a:bodyPr/>
              <a:lstStyle/>
              <a:p>
                <a:r>
                  <a:rPr lang="ru-RU">
                    <a:noFill/>
                  </a:rPr>
                  <a:t> </a:t>
                </a:r>
              </a:p>
            </p:txBody>
          </p:sp>
        </mc:Fallback>
      </mc:AlternateContent>
      <p:sp>
        <p:nvSpPr>
          <p:cNvPr id="4" name="Номер слайда 3">
            <a:extLst>
              <a:ext uri="{FF2B5EF4-FFF2-40B4-BE49-F238E27FC236}">
                <a16:creationId xmlns:a16="http://schemas.microsoft.com/office/drawing/2014/main" id="{BEE6BAE5-730F-4279-85A0-F96C3F52B6F9}"/>
              </a:ext>
            </a:extLst>
          </p:cNvPr>
          <p:cNvSpPr>
            <a:spLocks noGrp="1"/>
          </p:cNvSpPr>
          <p:nvPr>
            <p:ph type="sldNum" sz="quarter" idx="15"/>
          </p:nvPr>
        </p:nvSpPr>
        <p:spPr/>
        <p:txBody>
          <a:bodyPr/>
          <a:lstStyle/>
          <a:p>
            <a:fld id="{D6F87789-79C0-4369-89FF-5E19A7612EE5}" type="slidenum">
              <a:rPr lang="ru-RU" smtClean="0"/>
              <a:pPr/>
              <a:t>12</a:t>
            </a:fld>
            <a:endParaRPr lang="ru-RU"/>
          </a:p>
        </p:txBody>
      </p:sp>
    </p:spTree>
    <p:extLst>
      <p:ext uri="{BB962C8B-B14F-4D97-AF65-F5344CB8AC3E}">
        <p14:creationId xmlns:p14="http://schemas.microsoft.com/office/powerpoint/2010/main" val="19641369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Объект 2">
                <a:extLst>
                  <a:ext uri="{FF2B5EF4-FFF2-40B4-BE49-F238E27FC236}">
                    <a16:creationId xmlns:a16="http://schemas.microsoft.com/office/drawing/2014/main" id="{D156A887-57F8-4E69-85F6-FF11D397B46B}"/>
                  </a:ext>
                </a:extLst>
              </p:cNvPr>
              <p:cNvSpPr>
                <a:spLocks noGrp="1"/>
              </p:cNvSpPr>
              <p:nvPr>
                <p:ph sz="quarter" idx="1"/>
              </p:nvPr>
            </p:nvSpPr>
            <p:spPr>
              <a:xfrm>
                <a:off x="457200" y="188640"/>
                <a:ext cx="8147248" cy="6285312"/>
              </a:xfrm>
            </p:spPr>
            <p:txBody>
              <a:bodyPr>
                <a:normAutofit/>
              </a:bodyPr>
              <a:lstStyle/>
              <a:p>
                <a:pPr indent="0" fontAlgn="base">
                  <a:lnSpc>
                    <a:spcPct val="107000"/>
                  </a:lnSpc>
                  <a:spcAft>
                    <a:spcPts val="800"/>
                  </a:spcAft>
                  <a:buNone/>
                </a:pPr>
                <a:endParaRPr lang="ru-RU" sz="2400" kern="1200" dirty="0">
                  <a:solidFill>
                    <a:srgbClr val="000000"/>
                  </a:solidFill>
                  <a:effectLst/>
                  <a:latin typeface="Times New Roman" panose="02020603050405020304" pitchFamily="18" charset="0"/>
                  <a:ea typeface="+mn-ea"/>
                  <a:cs typeface="Times New Roman" panose="02020603050405020304" pitchFamily="18" charset="0"/>
                </a:endParaRPr>
              </a:p>
              <a:p>
                <a:pPr indent="0" fontAlgn="base">
                  <a:lnSpc>
                    <a:spcPct val="107000"/>
                  </a:lnSpc>
                  <a:spcAft>
                    <a:spcPts val="800"/>
                  </a:spcAft>
                  <a:buNone/>
                </a:pPr>
                <a:r>
                  <a:rPr lang="ru-RU" sz="2400" kern="1200" dirty="0">
                    <a:solidFill>
                      <a:srgbClr val="000000"/>
                    </a:solidFill>
                    <a:effectLst/>
                    <a:latin typeface="Times New Roman" panose="02020603050405020304" pitchFamily="18" charset="0"/>
                    <a:ea typeface="+mn-ea"/>
                    <a:cs typeface="Times New Roman" panose="02020603050405020304" pitchFamily="18" charset="0"/>
                  </a:rPr>
                  <a:t>2. </a:t>
                </a:r>
                <a:r>
                  <a:rPr lang="pt-BR" sz="2400" kern="1200" dirty="0">
                    <a:solidFill>
                      <a:srgbClr val="000000"/>
                    </a:solidFill>
                    <a:effectLst/>
                    <a:latin typeface="Times New Roman" panose="02020603050405020304" pitchFamily="18" charset="0"/>
                    <a:ea typeface="+mn-ea"/>
                    <a:cs typeface="Times New Roman" panose="02020603050405020304" pitchFamily="18" charset="0"/>
                  </a:rPr>
                  <a:t>MnO</a:t>
                </a:r>
                <a:r>
                  <a:rPr lang="pt-BR" sz="2400" kern="1200" baseline="-25000" dirty="0">
                    <a:solidFill>
                      <a:srgbClr val="000000"/>
                    </a:solidFill>
                    <a:effectLst/>
                    <a:latin typeface="Calibri" panose="020F0502020204030204" pitchFamily="34" charset="0"/>
                    <a:ea typeface="+mn-ea"/>
                    <a:cs typeface="Times New Roman" panose="02020603050405020304" pitchFamily="18" charset="0"/>
                  </a:rPr>
                  <a:t>4</a:t>
                </a:r>
                <a:r>
                  <a:rPr lang="pt-BR" sz="2400" kern="1200" baseline="30000" dirty="0">
                    <a:solidFill>
                      <a:srgbClr val="000000"/>
                    </a:solidFill>
                    <a:effectLst/>
                    <a:latin typeface="Calibri" panose="020F0502020204030204" pitchFamily="34" charset="0"/>
                    <a:ea typeface="+mn-ea"/>
                    <a:cs typeface="Times New Roman" panose="02020603050405020304" pitchFamily="18" charset="0"/>
                  </a:rPr>
                  <a:t>-</a:t>
                </a:r>
                <a:r>
                  <a:rPr lang="pt-BR" sz="2400" kern="1200" dirty="0">
                    <a:solidFill>
                      <a:srgbClr val="000000"/>
                    </a:solidFill>
                    <a:effectLst/>
                    <a:latin typeface="Times New Roman" panose="02020603050405020304" pitchFamily="18" charset="0"/>
                    <a:ea typeface="+mn-ea"/>
                    <a:cs typeface="Times New Roman" panose="02020603050405020304" pitchFamily="18" charset="0"/>
                  </a:rPr>
                  <a:t>+ 8H</a:t>
                </a:r>
                <a:r>
                  <a:rPr lang="pt-BR" sz="2400" kern="1200" baseline="30000" dirty="0">
                    <a:solidFill>
                      <a:srgbClr val="000000"/>
                    </a:solidFill>
                    <a:effectLst/>
                    <a:latin typeface="Calibri" panose="020F0502020204030204" pitchFamily="34" charset="0"/>
                    <a:ea typeface="+mn-ea"/>
                    <a:cs typeface="Times New Roman" panose="02020603050405020304" pitchFamily="18" charset="0"/>
                  </a:rPr>
                  <a:t>+</a:t>
                </a:r>
                <a:r>
                  <a:rPr lang="pt-BR" sz="2400" kern="1200" dirty="0">
                    <a:solidFill>
                      <a:srgbClr val="000000"/>
                    </a:solidFill>
                    <a:effectLst/>
                    <a:latin typeface="Times New Roman" panose="02020603050405020304" pitchFamily="18" charset="0"/>
                    <a:ea typeface="+mn-ea"/>
                    <a:cs typeface="Times New Roman" panose="02020603050405020304" pitchFamily="18" charset="0"/>
                  </a:rPr>
                  <a:t> + 5e </a:t>
                </a:r>
                <a:r>
                  <a:rPr lang="pt-BR" sz="2400" kern="1200" dirty="0">
                    <a:solidFill>
                      <a:srgbClr val="000000"/>
                    </a:solidFill>
                    <a:effectLst/>
                    <a:latin typeface="Times New Roman" panose="02020603050405020304" pitchFamily="18" charset="0"/>
                    <a:ea typeface="+mn-ea"/>
                    <a:cs typeface="Times New Roman" panose="02020603050405020304" pitchFamily="18" charset="0"/>
                    <a:sym typeface="Symbol" panose="05050102010706020507" pitchFamily="18" charset="2"/>
                  </a:rPr>
                  <a:t></a:t>
                </a:r>
                <a:r>
                  <a:rPr lang="pt-BR" sz="2400" kern="1200" dirty="0">
                    <a:solidFill>
                      <a:srgbClr val="000000"/>
                    </a:solidFill>
                    <a:effectLst/>
                    <a:latin typeface="Times New Roman" panose="02020603050405020304" pitchFamily="18" charset="0"/>
                    <a:ea typeface="+mn-ea"/>
                    <a:cs typeface="Times New Roman" panose="02020603050405020304" pitchFamily="18" charset="0"/>
                  </a:rPr>
                  <a:t> Mn</a:t>
                </a:r>
                <a:r>
                  <a:rPr lang="pt-BR" sz="2400" kern="1200" baseline="30000" dirty="0">
                    <a:solidFill>
                      <a:srgbClr val="000000"/>
                    </a:solidFill>
                    <a:effectLst/>
                    <a:latin typeface="Calibri" panose="020F0502020204030204" pitchFamily="34" charset="0"/>
                    <a:ea typeface="+mn-ea"/>
                    <a:cs typeface="Times New Roman" panose="02020603050405020304" pitchFamily="18" charset="0"/>
                  </a:rPr>
                  <a:t>2+</a:t>
                </a:r>
                <a:r>
                  <a:rPr lang="pt-BR" sz="2400" kern="1200" dirty="0">
                    <a:solidFill>
                      <a:srgbClr val="000000"/>
                    </a:solidFill>
                    <a:effectLst/>
                    <a:latin typeface="Times New Roman" panose="02020603050405020304" pitchFamily="18" charset="0"/>
                    <a:ea typeface="+mn-ea"/>
                    <a:cs typeface="Times New Roman" panose="02020603050405020304" pitchFamily="18" charset="0"/>
                  </a:rPr>
                  <a:t> + 4H</a:t>
                </a:r>
                <a:r>
                  <a:rPr lang="pt-BR" sz="2400" kern="1200" baseline="-25000" dirty="0">
                    <a:solidFill>
                      <a:srgbClr val="000000"/>
                    </a:solidFill>
                    <a:effectLst/>
                    <a:latin typeface="Calibri" panose="020F0502020204030204" pitchFamily="34" charset="0"/>
                    <a:ea typeface="+mn-ea"/>
                    <a:cs typeface="Times New Roman" panose="02020603050405020304" pitchFamily="18" charset="0"/>
                  </a:rPr>
                  <a:t>2</a:t>
                </a:r>
                <a:r>
                  <a:rPr lang="pt-BR" sz="2400" kern="1200" dirty="0">
                    <a:solidFill>
                      <a:srgbClr val="000000"/>
                    </a:solidFill>
                    <a:effectLst/>
                    <a:latin typeface="Times New Roman" panose="02020603050405020304" pitchFamily="18" charset="0"/>
                    <a:ea typeface="+mn-ea"/>
                    <a:cs typeface="Times New Roman" panose="02020603050405020304" pitchFamily="18" charset="0"/>
                  </a:rPr>
                  <a:t>O</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fontAlgn="base">
                  <a:lnSpc>
                    <a:spcPct val="107000"/>
                  </a:lnSpc>
                  <a:spcAft>
                    <a:spcPts val="800"/>
                  </a:spcAft>
                </a:pP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fontAlgn="base">
                  <a:lnSpc>
                    <a:spcPct val="107000"/>
                  </a:lnSpc>
                  <a:spcAft>
                    <a:spcPts val="800"/>
                  </a:spcAft>
                  <a:buNone/>
                </a:pPr>
                <a14:m>
                  <m:oMathPara xmlns:m="http://schemas.openxmlformats.org/officeDocument/2006/math">
                    <m:oMathParaPr>
                      <m:jc m:val="centerGroup"/>
                    </m:oMathParaPr>
                    <m:oMath xmlns:m="http://schemas.openxmlformats.org/officeDocument/2006/math">
                      <m:sSub>
                        <m:sSubPr>
                          <m:ctrlPr>
                            <a:rPr lang="ru-RU" sz="2400" i="1">
                              <a:effectLst/>
                              <a:latin typeface="Cambria Math" panose="02040503050406030204" pitchFamily="18" charset="0"/>
                              <a:ea typeface="Calibri" panose="020F0502020204030204" pitchFamily="34" charset="0"/>
                              <a:cs typeface="Cambria Math" panose="02040503050406030204" pitchFamily="18" charset="0"/>
                            </a:rPr>
                          </m:ctrlPr>
                        </m:sSubPr>
                        <m:e>
                          <m:r>
                            <a:rPr lang="en-US" sz="2400" i="1">
                              <a:effectLst/>
                              <a:latin typeface="Cambria Math" panose="02040503050406030204" pitchFamily="18" charset="0"/>
                              <a:ea typeface="Calibri" panose="020F0502020204030204" pitchFamily="34" charset="0"/>
                              <a:cs typeface="Cambria Math" panose="02040503050406030204" pitchFamily="18" charset="0"/>
                            </a:rPr>
                            <m:t>𝐸</m:t>
                          </m:r>
                        </m:e>
                        <m:sub>
                          <m:sSup>
                            <m:sSupPr>
                              <m:ctrlPr>
                                <a:rPr lang="ru-RU" sz="2400" i="1" kern="1200">
                                  <a:solidFill>
                                    <a:srgbClr val="000000"/>
                                  </a:solidFill>
                                  <a:effectLst/>
                                  <a:latin typeface="Cambria Math" panose="02040503050406030204" pitchFamily="18" charset="0"/>
                                  <a:ea typeface="+mn-ea"/>
                                  <a:cs typeface="Times New Roman" panose="02020603050405020304" pitchFamily="18" charset="0"/>
                                </a:rPr>
                              </m:ctrlPr>
                            </m:sSupPr>
                            <m:e>
                              <m:sSub>
                                <m:sSubPr>
                                  <m:ctrlPr>
                                    <a:rPr lang="ru-RU" sz="2400" i="1" kern="1200">
                                      <a:solidFill>
                                        <a:srgbClr val="000000"/>
                                      </a:solidFill>
                                      <a:effectLst/>
                                      <a:latin typeface="Cambria Math" panose="02040503050406030204" pitchFamily="18" charset="0"/>
                                      <a:ea typeface="+mn-ea"/>
                                      <a:cs typeface="Times New Roman" panose="02020603050405020304" pitchFamily="18" charset="0"/>
                                    </a:rPr>
                                  </m:ctrlPr>
                                </m:sSubPr>
                                <m:e>
                                  <m:r>
                                    <a:rPr lang="en-US" sz="2400" i="1" kern="1200">
                                      <a:solidFill>
                                        <a:srgbClr val="000000"/>
                                      </a:solidFill>
                                      <a:effectLst/>
                                      <a:latin typeface="Cambria Math" panose="02040503050406030204" pitchFamily="18" charset="0"/>
                                      <a:ea typeface="+mn-ea"/>
                                      <a:cs typeface="Times New Roman" panose="02020603050405020304" pitchFamily="18" charset="0"/>
                                    </a:rPr>
                                    <m:t>𝑀𝑛𝑂</m:t>
                                  </m:r>
                                </m:e>
                                <m:sub>
                                  <m:r>
                                    <a:rPr lang="en-US" sz="2400" i="1" kern="1200">
                                      <a:solidFill>
                                        <a:srgbClr val="000000"/>
                                      </a:solidFill>
                                      <a:effectLst/>
                                      <a:latin typeface="Cambria Math" panose="02040503050406030204" pitchFamily="18" charset="0"/>
                                      <a:ea typeface="+mn-ea"/>
                                      <a:cs typeface="Times New Roman" panose="02020603050405020304" pitchFamily="18" charset="0"/>
                                    </a:rPr>
                                    <m:t>4</m:t>
                                  </m:r>
                                </m:sub>
                              </m:sSub>
                            </m:e>
                            <m:sup>
                              <m:r>
                                <a:rPr lang="en-US" sz="2400" i="1" kern="1200">
                                  <a:solidFill>
                                    <a:srgbClr val="000000"/>
                                  </a:solidFill>
                                  <a:effectLst/>
                                  <a:latin typeface="Cambria Math" panose="02040503050406030204" pitchFamily="18" charset="0"/>
                                  <a:ea typeface="+mn-ea"/>
                                  <a:cs typeface="Times New Roman" panose="02020603050405020304" pitchFamily="18" charset="0"/>
                                </a:rPr>
                                <m:t>−</m:t>
                              </m:r>
                            </m:sup>
                          </m:sSup>
                          <m:r>
                            <a:rPr lang="ru-RU" sz="2400" i="1">
                              <a:effectLst/>
                              <a:latin typeface="Cambria Math" panose="02040503050406030204" pitchFamily="18" charset="0"/>
                              <a:ea typeface="Calibri" panose="020F0502020204030204" pitchFamily="34" charset="0"/>
                              <a:cs typeface="Cambria Math" panose="02040503050406030204" pitchFamily="18" charset="0"/>
                            </a:rPr>
                            <m:t>/</m:t>
                          </m:r>
                          <m:sSup>
                            <m:sSupPr>
                              <m:ctrlPr>
                                <a:rPr lang="ru-RU" sz="2400" i="1" kern="1200">
                                  <a:solidFill>
                                    <a:srgbClr val="000000"/>
                                  </a:solidFill>
                                  <a:effectLst/>
                                  <a:latin typeface="Cambria Math" panose="02040503050406030204" pitchFamily="18" charset="0"/>
                                  <a:ea typeface="+mn-ea"/>
                                  <a:cs typeface="Times New Roman" panose="02020603050405020304" pitchFamily="18" charset="0"/>
                                </a:rPr>
                              </m:ctrlPr>
                            </m:sSupPr>
                            <m:e>
                              <m:r>
                                <a:rPr lang="en-US" sz="2400" i="1" kern="1200">
                                  <a:solidFill>
                                    <a:srgbClr val="000000"/>
                                  </a:solidFill>
                                  <a:effectLst/>
                                  <a:latin typeface="Cambria Math" panose="02040503050406030204" pitchFamily="18" charset="0"/>
                                  <a:ea typeface="+mn-ea"/>
                                  <a:cs typeface="Times New Roman" panose="02020603050405020304" pitchFamily="18" charset="0"/>
                                </a:rPr>
                                <m:t>𝑀𝑛</m:t>
                              </m:r>
                            </m:e>
                            <m:sup>
                              <m:r>
                                <a:rPr lang="en-US" sz="2400" i="1" kern="1200">
                                  <a:solidFill>
                                    <a:srgbClr val="000000"/>
                                  </a:solidFill>
                                  <a:effectLst/>
                                  <a:latin typeface="Cambria Math" panose="02040503050406030204" pitchFamily="18" charset="0"/>
                                  <a:ea typeface="+mn-ea"/>
                                  <a:cs typeface="Times New Roman" panose="02020603050405020304" pitchFamily="18" charset="0"/>
                                </a:rPr>
                                <m:t>2+</m:t>
                              </m:r>
                            </m:sup>
                          </m:sSup>
                        </m:sub>
                      </m:sSub>
                      <m:r>
                        <a:rPr lang="kk-KZ" sz="2400">
                          <a:effectLst/>
                          <a:latin typeface="Cambria Math" panose="02040503050406030204" pitchFamily="18" charset="0"/>
                          <a:ea typeface="Calibri" panose="020F0502020204030204" pitchFamily="34" charset="0"/>
                          <a:cs typeface="Cambria Math" panose="02040503050406030204" pitchFamily="18" charset="0"/>
                        </a:rPr>
                        <m:t>=</m:t>
                      </m:r>
                      <m:sSubSup>
                        <m:sSubSupPr>
                          <m:ctrlPr>
                            <a:rPr lang="ru-RU" sz="2400" i="1">
                              <a:effectLst/>
                              <a:latin typeface="Cambria Math" panose="02040503050406030204" pitchFamily="18" charset="0"/>
                              <a:ea typeface="Calibri" panose="020F0502020204030204" pitchFamily="34" charset="0"/>
                              <a:cs typeface="Cambria Math" panose="02040503050406030204" pitchFamily="18" charset="0"/>
                            </a:rPr>
                          </m:ctrlPr>
                        </m:sSubSupPr>
                        <m:e>
                          <m:r>
                            <a:rPr lang="kk-KZ" sz="2400" i="1">
                              <a:effectLst/>
                              <a:latin typeface="Cambria Math" panose="02040503050406030204" pitchFamily="18" charset="0"/>
                              <a:ea typeface="Calibri" panose="020F0502020204030204" pitchFamily="34" charset="0"/>
                              <a:cs typeface="Cambria Math" panose="02040503050406030204" pitchFamily="18" charset="0"/>
                            </a:rPr>
                            <m:t>𝐸</m:t>
                          </m:r>
                        </m:e>
                        <m:sub>
                          <m:sSup>
                            <m:sSupPr>
                              <m:ctrlPr>
                                <a:rPr lang="ru-RU" sz="2400" i="1" kern="1200">
                                  <a:solidFill>
                                    <a:srgbClr val="000000"/>
                                  </a:solidFill>
                                  <a:effectLst/>
                                  <a:latin typeface="Cambria Math" panose="02040503050406030204" pitchFamily="18" charset="0"/>
                                  <a:ea typeface="+mn-ea"/>
                                  <a:cs typeface="Times New Roman" panose="02020603050405020304" pitchFamily="18" charset="0"/>
                                </a:rPr>
                              </m:ctrlPr>
                            </m:sSupPr>
                            <m:e>
                              <m:sSub>
                                <m:sSubPr>
                                  <m:ctrlPr>
                                    <a:rPr lang="ru-RU" sz="2400" i="1" kern="1200">
                                      <a:solidFill>
                                        <a:srgbClr val="000000"/>
                                      </a:solidFill>
                                      <a:effectLst/>
                                      <a:latin typeface="Cambria Math" panose="02040503050406030204" pitchFamily="18" charset="0"/>
                                      <a:ea typeface="+mn-ea"/>
                                      <a:cs typeface="Times New Roman" panose="02020603050405020304" pitchFamily="18" charset="0"/>
                                    </a:rPr>
                                  </m:ctrlPr>
                                </m:sSubPr>
                                <m:e>
                                  <m:r>
                                    <a:rPr lang="en-US" sz="2400" i="1" kern="1200">
                                      <a:solidFill>
                                        <a:srgbClr val="000000"/>
                                      </a:solidFill>
                                      <a:effectLst/>
                                      <a:latin typeface="Cambria Math" panose="02040503050406030204" pitchFamily="18" charset="0"/>
                                      <a:ea typeface="+mn-ea"/>
                                      <a:cs typeface="Times New Roman" panose="02020603050405020304" pitchFamily="18" charset="0"/>
                                    </a:rPr>
                                    <m:t>𝑀𝑛𝑂</m:t>
                                  </m:r>
                                </m:e>
                                <m:sub>
                                  <m:r>
                                    <a:rPr lang="en-US" sz="2400" i="1" kern="1200">
                                      <a:solidFill>
                                        <a:srgbClr val="000000"/>
                                      </a:solidFill>
                                      <a:effectLst/>
                                      <a:latin typeface="Cambria Math" panose="02040503050406030204" pitchFamily="18" charset="0"/>
                                      <a:ea typeface="+mn-ea"/>
                                      <a:cs typeface="Times New Roman" panose="02020603050405020304" pitchFamily="18" charset="0"/>
                                    </a:rPr>
                                    <m:t>4</m:t>
                                  </m:r>
                                </m:sub>
                              </m:sSub>
                            </m:e>
                            <m:sup>
                              <m:r>
                                <a:rPr lang="en-US" sz="2400" i="1" kern="1200">
                                  <a:solidFill>
                                    <a:srgbClr val="000000"/>
                                  </a:solidFill>
                                  <a:effectLst/>
                                  <a:latin typeface="Cambria Math" panose="02040503050406030204" pitchFamily="18" charset="0"/>
                                  <a:ea typeface="+mn-ea"/>
                                  <a:cs typeface="Times New Roman" panose="02020603050405020304" pitchFamily="18" charset="0"/>
                                </a:rPr>
                                <m:t>−</m:t>
                              </m:r>
                            </m:sup>
                          </m:sSup>
                          <m:r>
                            <a:rPr lang="ru-RU" sz="2400" i="1">
                              <a:effectLst/>
                              <a:latin typeface="Cambria Math" panose="02040503050406030204" pitchFamily="18" charset="0"/>
                              <a:ea typeface="Calibri" panose="020F0502020204030204" pitchFamily="34" charset="0"/>
                              <a:cs typeface="Cambria Math" panose="02040503050406030204" pitchFamily="18" charset="0"/>
                            </a:rPr>
                            <m:t>/</m:t>
                          </m:r>
                          <m:sSup>
                            <m:sSupPr>
                              <m:ctrlPr>
                                <a:rPr lang="ru-RU" sz="2400" i="1" kern="1200">
                                  <a:solidFill>
                                    <a:srgbClr val="000000"/>
                                  </a:solidFill>
                                  <a:effectLst/>
                                  <a:latin typeface="Cambria Math" panose="02040503050406030204" pitchFamily="18" charset="0"/>
                                  <a:ea typeface="+mn-ea"/>
                                  <a:cs typeface="Times New Roman" panose="02020603050405020304" pitchFamily="18" charset="0"/>
                                </a:rPr>
                              </m:ctrlPr>
                            </m:sSupPr>
                            <m:e>
                              <m:r>
                                <a:rPr lang="en-US" sz="2400" i="1" kern="1200">
                                  <a:solidFill>
                                    <a:srgbClr val="000000"/>
                                  </a:solidFill>
                                  <a:effectLst/>
                                  <a:latin typeface="Cambria Math" panose="02040503050406030204" pitchFamily="18" charset="0"/>
                                  <a:ea typeface="+mn-ea"/>
                                  <a:cs typeface="Times New Roman" panose="02020603050405020304" pitchFamily="18" charset="0"/>
                                </a:rPr>
                                <m:t>𝑀𝑛</m:t>
                              </m:r>
                            </m:e>
                            <m:sup>
                              <m:r>
                                <a:rPr lang="en-US" sz="2400" i="1" kern="1200">
                                  <a:solidFill>
                                    <a:srgbClr val="000000"/>
                                  </a:solidFill>
                                  <a:effectLst/>
                                  <a:latin typeface="Cambria Math" panose="02040503050406030204" pitchFamily="18" charset="0"/>
                                  <a:ea typeface="+mn-ea"/>
                                  <a:cs typeface="Times New Roman" panose="02020603050405020304" pitchFamily="18" charset="0"/>
                                </a:rPr>
                                <m:t>2+</m:t>
                              </m:r>
                            </m:sup>
                          </m:sSup>
                          <m:r>
                            <a:rPr lang="en-US" sz="2400" i="1">
                              <a:effectLst/>
                              <a:latin typeface="Cambria Math" panose="02040503050406030204" pitchFamily="18" charset="0"/>
                              <a:ea typeface="Calibri" panose="020F0502020204030204" pitchFamily="34" charset="0"/>
                              <a:cs typeface="Cambria Math" panose="02040503050406030204" pitchFamily="18" charset="0"/>
                            </a:rPr>
                            <m:t> </m:t>
                          </m:r>
                        </m:sub>
                        <m:sup>
                          <m:r>
                            <a:rPr lang="kk-KZ" sz="2400" i="1">
                              <a:effectLst/>
                              <a:latin typeface="Cambria Math" panose="02040503050406030204" pitchFamily="18" charset="0"/>
                              <a:ea typeface="Calibri" panose="020F0502020204030204" pitchFamily="34" charset="0"/>
                              <a:cs typeface="Cambria Math" panose="02040503050406030204" pitchFamily="18" charset="0"/>
                            </a:rPr>
                            <m:t>0</m:t>
                          </m:r>
                        </m:sup>
                      </m:sSubSup>
                      <m:r>
                        <a:rPr lang="kk-KZ" sz="2400" i="1">
                          <a:effectLst/>
                          <a:latin typeface="Cambria Math" panose="02040503050406030204" pitchFamily="18" charset="0"/>
                          <a:ea typeface="Calibri" panose="020F0502020204030204" pitchFamily="34" charset="0"/>
                          <a:cs typeface="Cambria Math" panose="02040503050406030204" pitchFamily="18" charset="0"/>
                        </a:rPr>
                        <m:t>+ </m:t>
                      </m:r>
                      <m:f>
                        <m:fPr>
                          <m:ctrlPr>
                            <a:rPr lang="ru-RU"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Cambria Math" panose="02040503050406030204" pitchFamily="18" charset="0"/>
                            </a:rPr>
                            <m:t>0,059</m:t>
                          </m:r>
                        </m:num>
                        <m:den>
                          <m:r>
                            <a:rPr lang="kk-KZ" sz="2400">
                              <a:effectLst/>
                              <a:latin typeface="Cambria Math" panose="02040503050406030204" pitchFamily="18" charset="0"/>
                              <a:ea typeface="Calibri" panose="020F0502020204030204" pitchFamily="34" charset="0"/>
                              <a:cs typeface="Cambria Math" panose="02040503050406030204" pitchFamily="18" charset="0"/>
                            </a:rPr>
                            <m:t>5</m:t>
                          </m:r>
                        </m:den>
                      </m:f>
                      <m:r>
                        <a:rPr lang="kk-KZ" sz="2400" i="1">
                          <a:effectLst/>
                          <a:latin typeface="Cambria Math" panose="02040503050406030204" pitchFamily="18" charset="0"/>
                          <a:ea typeface="Calibri" panose="020F0502020204030204" pitchFamily="34" charset="0"/>
                          <a:cs typeface="Times New Roman" panose="02020603050405020304" pitchFamily="18" charset="0"/>
                        </a:rPr>
                        <m:t>𝑙𝑔</m:t>
                      </m:r>
                      <m:f>
                        <m:fPr>
                          <m:ctrlPr>
                            <a:rPr lang="ru-RU" sz="2400" i="1">
                              <a:effectLst/>
                              <a:latin typeface="Cambria Math" panose="02040503050406030204" pitchFamily="18" charset="0"/>
                              <a:ea typeface="Calibri" panose="020F0502020204030204" pitchFamily="34" charset="0"/>
                              <a:cs typeface="Times New Roman" panose="02020603050405020304" pitchFamily="18" charset="0"/>
                            </a:rPr>
                          </m:ctrlPr>
                        </m:fPr>
                        <m:num>
                          <m:d>
                            <m:dPr>
                              <m:begChr m:val="["/>
                              <m:endChr m:val="]"/>
                              <m:ctrlPr>
                                <a:rPr lang="ru-RU" sz="2400" i="1">
                                  <a:effectLst/>
                                  <a:latin typeface="Cambria Math" panose="02040503050406030204" pitchFamily="18" charset="0"/>
                                  <a:ea typeface="Calibri" panose="020F0502020204030204" pitchFamily="34" charset="0"/>
                                  <a:cs typeface="Cambria Math" panose="02040503050406030204" pitchFamily="18" charset="0"/>
                                </a:rPr>
                              </m:ctrlPr>
                            </m:dPr>
                            <m:e>
                              <m:sSup>
                                <m:sSupPr>
                                  <m:ctrlPr>
                                    <a:rPr lang="ru-RU" sz="2400" i="1" kern="1200">
                                      <a:solidFill>
                                        <a:srgbClr val="000000"/>
                                      </a:solidFill>
                                      <a:effectLst/>
                                      <a:latin typeface="Cambria Math" panose="02040503050406030204" pitchFamily="18" charset="0"/>
                                      <a:ea typeface="+mn-ea"/>
                                      <a:cs typeface="Times New Roman" panose="02020603050405020304" pitchFamily="18" charset="0"/>
                                    </a:rPr>
                                  </m:ctrlPr>
                                </m:sSupPr>
                                <m:e>
                                  <m:sSub>
                                    <m:sSubPr>
                                      <m:ctrlPr>
                                        <a:rPr lang="ru-RU" sz="2400" i="1" kern="1200">
                                          <a:solidFill>
                                            <a:srgbClr val="000000"/>
                                          </a:solidFill>
                                          <a:effectLst/>
                                          <a:latin typeface="Cambria Math" panose="02040503050406030204" pitchFamily="18" charset="0"/>
                                          <a:ea typeface="+mn-ea"/>
                                          <a:cs typeface="Times New Roman" panose="02020603050405020304" pitchFamily="18" charset="0"/>
                                        </a:rPr>
                                      </m:ctrlPr>
                                    </m:sSubPr>
                                    <m:e>
                                      <m:r>
                                        <a:rPr lang="en-US" sz="2400" i="1" kern="1200">
                                          <a:solidFill>
                                            <a:srgbClr val="000000"/>
                                          </a:solidFill>
                                          <a:effectLst/>
                                          <a:latin typeface="Cambria Math" panose="02040503050406030204" pitchFamily="18" charset="0"/>
                                          <a:ea typeface="+mn-ea"/>
                                          <a:cs typeface="Times New Roman" panose="02020603050405020304" pitchFamily="18" charset="0"/>
                                        </a:rPr>
                                        <m:t>𝑀𝑛𝑂</m:t>
                                      </m:r>
                                    </m:e>
                                    <m:sub>
                                      <m:r>
                                        <a:rPr lang="en-US" sz="2400" i="1" kern="1200">
                                          <a:solidFill>
                                            <a:srgbClr val="000000"/>
                                          </a:solidFill>
                                          <a:effectLst/>
                                          <a:latin typeface="Cambria Math" panose="02040503050406030204" pitchFamily="18" charset="0"/>
                                          <a:ea typeface="+mn-ea"/>
                                          <a:cs typeface="Times New Roman" panose="02020603050405020304" pitchFamily="18" charset="0"/>
                                        </a:rPr>
                                        <m:t>4</m:t>
                                      </m:r>
                                    </m:sub>
                                  </m:sSub>
                                </m:e>
                                <m:sup>
                                  <m:r>
                                    <a:rPr lang="en-US" sz="2400" i="1" kern="1200">
                                      <a:solidFill>
                                        <a:srgbClr val="000000"/>
                                      </a:solidFill>
                                      <a:effectLst/>
                                      <a:latin typeface="Cambria Math" panose="02040503050406030204" pitchFamily="18" charset="0"/>
                                      <a:ea typeface="+mn-ea"/>
                                      <a:cs typeface="Times New Roman" panose="02020603050405020304" pitchFamily="18" charset="0"/>
                                    </a:rPr>
                                    <m:t>−</m:t>
                                  </m:r>
                                </m:sup>
                              </m:sSup>
                            </m:e>
                          </m:d>
                          <m:r>
                            <a:rPr lang="kk-KZ" sz="2400">
                              <a:effectLst/>
                              <a:latin typeface="Cambria Math" panose="02040503050406030204" pitchFamily="18" charset="0"/>
                              <a:ea typeface="Calibri" panose="020F0502020204030204" pitchFamily="34" charset="0"/>
                              <a:cs typeface="Cambria Math" panose="02040503050406030204" pitchFamily="18" charset="0"/>
                            </a:rPr>
                            <m:t>∙</m:t>
                          </m:r>
                          <m:sSup>
                            <m:sSupPr>
                              <m:ctrlPr>
                                <a:rPr lang="ru-RU" sz="2400" i="1">
                                  <a:effectLst/>
                                  <a:latin typeface="Cambria Math" panose="02040503050406030204" pitchFamily="18" charset="0"/>
                                  <a:ea typeface="Calibri" panose="020F0502020204030204" pitchFamily="34" charset="0"/>
                                  <a:cs typeface="Cambria Math" panose="02040503050406030204" pitchFamily="18" charset="0"/>
                                </a:rPr>
                              </m:ctrlPr>
                            </m:sSupPr>
                            <m:e>
                              <m:r>
                                <a:rPr lang="kk-KZ" sz="2400" i="1">
                                  <a:effectLst/>
                                  <a:latin typeface="Cambria Math" panose="02040503050406030204" pitchFamily="18" charset="0"/>
                                  <a:ea typeface="Calibri" panose="020F0502020204030204" pitchFamily="34" charset="0"/>
                                  <a:cs typeface="Cambria Math" panose="02040503050406030204" pitchFamily="18" charset="0"/>
                                </a:rPr>
                                <m:t>[</m:t>
                              </m:r>
                              <m:sSup>
                                <m:sSupPr>
                                  <m:ctrlPr>
                                    <a:rPr lang="ru-RU" sz="2400" i="1">
                                      <a:effectLst/>
                                      <a:latin typeface="Cambria Math" panose="02040503050406030204" pitchFamily="18" charset="0"/>
                                      <a:ea typeface="Calibri" panose="020F0502020204030204" pitchFamily="34" charset="0"/>
                                      <a:cs typeface="Cambria Math" panose="02040503050406030204" pitchFamily="18" charset="0"/>
                                    </a:rPr>
                                  </m:ctrlPr>
                                </m:sSupPr>
                                <m:e>
                                  <m:r>
                                    <a:rPr lang="kk-KZ" sz="2400" i="1">
                                      <a:effectLst/>
                                      <a:latin typeface="Cambria Math" panose="02040503050406030204" pitchFamily="18" charset="0"/>
                                      <a:ea typeface="Calibri" panose="020F0502020204030204" pitchFamily="34" charset="0"/>
                                      <a:cs typeface="Cambria Math" panose="02040503050406030204" pitchFamily="18" charset="0"/>
                                    </a:rPr>
                                    <m:t>𝐻</m:t>
                                  </m:r>
                                </m:e>
                                <m:sup>
                                  <m:r>
                                    <a:rPr lang="kk-KZ" sz="2400" i="1">
                                      <a:effectLst/>
                                      <a:latin typeface="Cambria Math" panose="02040503050406030204" pitchFamily="18" charset="0"/>
                                      <a:ea typeface="Calibri" panose="020F0502020204030204" pitchFamily="34" charset="0"/>
                                      <a:cs typeface="Cambria Math" panose="02040503050406030204" pitchFamily="18" charset="0"/>
                                    </a:rPr>
                                    <m:t>+</m:t>
                                  </m:r>
                                </m:sup>
                              </m:sSup>
                              <m:r>
                                <a:rPr lang="kk-KZ" sz="2400" i="1">
                                  <a:effectLst/>
                                  <a:latin typeface="Cambria Math" panose="02040503050406030204" pitchFamily="18" charset="0"/>
                                  <a:ea typeface="Calibri" panose="020F0502020204030204" pitchFamily="34" charset="0"/>
                                  <a:cs typeface="Cambria Math" panose="02040503050406030204" pitchFamily="18" charset="0"/>
                                </a:rPr>
                                <m:t>]</m:t>
                              </m:r>
                            </m:e>
                            <m:sup>
                              <m:r>
                                <a:rPr lang="kk-KZ" sz="2400" i="1">
                                  <a:effectLst/>
                                  <a:latin typeface="Cambria Math" panose="02040503050406030204" pitchFamily="18" charset="0"/>
                                  <a:ea typeface="Calibri" panose="020F0502020204030204" pitchFamily="34" charset="0"/>
                                  <a:cs typeface="Cambria Math" panose="02040503050406030204" pitchFamily="18" charset="0"/>
                                </a:rPr>
                                <m:t>8</m:t>
                              </m:r>
                            </m:sup>
                          </m:sSup>
                        </m:num>
                        <m:den>
                          <m:r>
                            <a:rPr lang="kk-KZ" sz="2400">
                              <a:effectLst/>
                              <a:latin typeface="Cambria Math" panose="02040503050406030204" pitchFamily="18" charset="0"/>
                              <a:ea typeface="Calibri" panose="020F0502020204030204" pitchFamily="34" charset="0"/>
                              <a:cs typeface="Cambria Math" panose="02040503050406030204" pitchFamily="18" charset="0"/>
                            </a:rPr>
                            <m:t>[</m:t>
                          </m:r>
                          <m:sSup>
                            <m:sSupPr>
                              <m:ctrlPr>
                                <a:rPr lang="ru-RU" sz="2400" i="1" kern="1200">
                                  <a:solidFill>
                                    <a:srgbClr val="000000"/>
                                  </a:solidFill>
                                  <a:effectLst/>
                                  <a:latin typeface="Cambria Math" panose="02040503050406030204" pitchFamily="18" charset="0"/>
                                  <a:ea typeface="+mn-ea"/>
                                  <a:cs typeface="Times New Roman" panose="02020603050405020304" pitchFamily="18" charset="0"/>
                                </a:rPr>
                              </m:ctrlPr>
                            </m:sSupPr>
                            <m:e>
                              <m:r>
                                <a:rPr lang="en-US" sz="2400" i="1" kern="1200">
                                  <a:solidFill>
                                    <a:srgbClr val="000000"/>
                                  </a:solidFill>
                                  <a:effectLst/>
                                  <a:latin typeface="Cambria Math" panose="02040503050406030204" pitchFamily="18" charset="0"/>
                                  <a:ea typeface="+mn-ea"/>
                                  <a:cs typeface="Times New Roman" panose="02020603050405020304" pitchFamily="18" charset="0"/>
                                </a:rPr>
                                <m:t>𝑀𝑛</m:t>
                              </m:r>
                            </m:e>
                            <m:sup>
                              <m:r>
                                <a:rPr lang="en-US" sz="2400" i="1" kern="1200">
                                  <a:solidFill>
                                    <a:srgbClr val="000000"/>
                                  </a:solidFill>
                                  <a:effectLst/>
                                  <a:latin typeface="Cambria Math" panose="02040503050406030204" pitchFamily="18" charset="0"/>
                                  <a:ea typeface="+mn-ea"/>
                                  <a:cs typeface="Times New Roman" panose="02020603050405020304" pitchFamily="18" charset="0"/>
                                </a:rPr>
                                <m:t>2+</m:t>
                              </m:r>
                            </m:sup>
                          </m:sSup>
                          <m:r>
                            <a:rPr lang="kk-KZ" sz="2400">
                              <a:effectLst/>
                              <a:latin typeface="Cambria Math" panose="02040503050406030204" pitchFamily="18" charset="0"/>
                              <a:ea typeface="Calibri" panose="020F0502020204030204" pitchFamily="34" charset="0"/>
                              <a:cs typeface="Cambria Math" panose="02040503050406030204" pitchFamily="18" charset="0"/>
                            </a:rPr>
                            <m:t>]</m:t>
                          </m:r>
                        </m:den>
                      </m:f>
                    </m:oMath>
                  </m:oMathPara>
                </a14:m>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algn="just" fontAlgn="base">
                  <a:lnSpc>
                    <a:spcPct val="107000"/>
                  </a:lnSpc>
                  <a:spcAft>
                    <a:spcPts val="800"/>
                  </a:spcAft>
                </a:pP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fontAlgn="base">
                  <a:spcBef>
                    <a:spcPts val="770"/>
                  </a:spcBef>
                  <a:buNone/>
                </a:pPr>
                <a:endParaRPr lang="kk-KZ" sz="2400" kern="1200" dirty="0">
                  <a:solidFill>
                    <a:srgbClr val="000000"/>
                  </a:solidFill>
                  <a:effectLst/>
                  <a:latin typeface="Times New Roman" panose="02020603050405020304" pitchFamily="18" charset="0"/>
                  <a:ea typeface="+mn-ea"/>
                </a:endParaRPr>
              </a:p>
              <a:p>
                <a:pPr marL="0" indent="0" fontAlgn="base">
                  <a:spcBef>
                    <a:spcPts val="770"/>
                  </a:spcBef>
                  <a:buNone/>
                </a:pPr>
                <a:r>
                  <a:rPr lang="kk-KZ" sz="2400" kern="1200" dirty="0">
                    <a:solidFill>
                      <a:srgbClr val="000000"/>
                    </a:solidFill>
                    <a:effectLst/>
                    <a:latin typeface="Times New Roman" panose="02020603050405020304" pitchFamily="18" charset="0"/>
                    <a:ea typeface="+mn-ea"/>
                  </a:rPr>
                  <a:t>3. С</a:t>
                </a:r>
                <a:r>
                  <a:rPr lang="en-US" sz="2400" kern="1200" dirty="0">
                    <a:solidFill>
                      <a:srgbClr val="000000"/>
                    </a:solidFill>
                    <a:effectLst/>
                    <a:latin typeface="Times New Roman" panose="02020603050405020304" pitchFamily="18" charset="0"/>
                    <a:ea typeface="+mn-ea"/>
                  </a:rPr>
                  <a:t>r</a:t>
                </a:r>
                <a:r>
                  <a:rPr lang="en-US" sz="2400" kern="1200" baseline="-25000" dirty="0">
                    <a:solidFill>
                      <a:srgbClr val="000000"/>
                    </a:solidFill>
                    <a:effectLst/>
                    <a:latin typeface="Times New Roman" panose="02020603050405020304" pitchFamily="18" charset="0"/>
                    <a:ea typeface="+mn-ea"/>
                  </a:rPr>
                  <a:t>2</a:t>
                </a:r>
                <a:r>
                  <a:rPr lang="pt-BR" sz="2400" kern="1200" dirty="0">
                    <a:solidFill>
                      <a:srgbClr val="000000"/>
                    </a:solidFill>
                    <a:effectLst/>
                    <a:latin typeface="Times New Roman" panose="02020603050405020304" pitchFamily="18" charset="0"/>
                    <a:ea typeface="+mn-ea"/>
                  </a:rPr>
                  <a:t>O</a:t>
                </a:r>
                <a:r>
                  <a:rPr lang="pt-BR" sz="2400" kern="1200" baseline="-25000" dirty="0">
                    <a:solidFill>
                      <a:srgbClr val="000000"/>
                    </a:solidFill>
                    <a:effectLst/>
                    <a:latin typeface="Times New Roman" panose="02020603050405020304" pitchFamily="18" charset="0"/>
                    <a:ea typeface="+mn-ea"/>
                  </a:rPr>
                  <a:t>7</a:t>
                </a:r>
                <a:r>
                  <a:rPr lang="pt-BR" sz="2400" kern="1200" baseline="30000" dirty="0">
                    <a:solidFill>
                      <a:srgbClr val="000000"/>
                    </a:solidFill>
                    <a:effectLst/>
                    <a:latin typeface="Times New Roman" panose="02020603050405020304" pitchFamily="18" charset="0"/>
                    <a:ea typeface="+mn-ea"/>
                  </a:rPr>
                  <a:t>2-</a:t>
                </a:r>
                <a:r>
                  <a:rPr lang="ru-RU" sz="2400" kern="1200" dirty="0">
                    <a:solidFill>
                      <a:srgbClr val="000000"/>
                    </a:solidFill>
                    <a:effectLst/>
                    <a:latin typeface="Times New Roman" panose="02020603050405020304" pitchFamily="18" charset="0"/>
                    <a:ea typeface="+mn-ea"/>
                  </a:rPr>
                  <a:t>+ </a:t>
                </a:r>
                <a:r>
                  <a:rPr lang="en-US" sz="2400" kern="1200" dirty="0">
                    <a:solidFill>
                      <a:srgbClr val="000000"/>
                    </a:solidFill>
                    <a:effectLst/>
                    <a:latin typeface="Times New Roman" panose="02020603050405020304" pitchFamily="18" charset="0"/>
                    <a:ea typeface="+mn-ea"/>
                  </a:rPr>
                  <a:t>14</a:t>
                </a:r>
                <a:r>
                  <a:rPr lang="pt-BR" sz="2400" kern="1200" dirty="0">
                    <a:solidFill>
                      <a:srgbClr val="000000"/>
                    </a:solidFill>
                    <a:effectLst/>
                    <a:latin typeface="Times New Roman" panose="02020603050405020304" pitchFamily="18" charset="0"/>
                    <a:ea typeface="+mn-ea"/>
                  </a:rPr>
                  <a:t>H</a:t>
                </a:r>
                <a:r>
                  <a:rPr lang="pt-BR" sz="2400" kern="1200" baseline="30000" dirty="0">
                    <a:solidFill>
                      <a:srgbClr val="000000"/>
                    </a:solidFill>
                    <a:effectLst/>
                    <a:latin typeface="Times New Roman" panose="02020603050405020304" pitchFamily="18" charset="0"/>
                    <a:ea typeface="+mn-ea"/>
                  </a:rPr>
                  <a:t>+</a:t>
                </a:r>
                <a:r>
                  <a:rPr lang="ru-RU" sz="2400" kern="1200" dirty="0">
                    <a:solidFill>
                      <a:srgbClr val="000000"/>
                    </a:solidFill>
                    <a:effectLst/>
                    <a:latin typeface="Times New Roman" panose="02020603050405020304" pitchFamily="18" charset="0"/>
                    <a:ea typeface="+mn-ea"/>
                  </a:rPr>
                  <a:t>+ </a:t>
                </a:r>
                <a:r>
                  <a:rPr lang="en-US" sz="2400" kern="1200" dirty="0">
                    <a:solidFill>
                      <a:srgbClr val="000000"/>
                    </a:solidFill>
                    <a:effectLst/>
                    <a:latin typeface="Times New Roman" panose="02020603050405020304" pitchFamily="18" charset="0"/>
                    <a:ea typeface="+mn-ea"/>
                  </a:rPr>
                  <a:t>6</a:t>
                </a:r>
                <a:r>
                  <a:rPr lang="pt-BR" sz="2400" kern="1200" dirty="0">
                    <a:solidFill>
                      <a:srgbClr val="000000"/>
                    </a:solidFill>
                    <a:effectLst/>
                    <a:latin typeface="Times New Roman" panose="02020603050405020304" pitchFamily="18" charset="0"/>
                    <a:ea typeface="+mn-ea"/>
                  </a:rPr>
                  <a:t>e </a:t>
                </a:r>
                <a:r>
                  <a:rPr lang="pt-BR" sz="2400" kern="1200" dirty="0">
                    <a:solidFill>
                      <a:srgbClr val="000000"/>
                    </a:solidFill>
                    <a:effectLst/>
                    <a:latin typeface="Times New Roman" panose="02020603050405020304" pitchFamily="18" charset="0"/>
                    <a:ea typeface="+mn-ea"/>
                    <a:sym typeface="Symbol" panose="05050102010706020507" pitchFamily="18" charset="2"/>
                  </a:rPr>
                  <a:t></a:t>
                </a:r>
                <a:r>
                  <a:rPr lang="pt-BR" sz="2400" kern="1200" dirty="0">
                    <a:solidFill>
                      <a:srgbClr val="000000"/>
                    </a:solidFill>
                    <a:effectLst/>
                    <a:latin typeface="Times New Roman" panose="02020603050405020304" pitchFamily="18" charset="0"/>
                    <a:ea typeface="+mn-ea"/>
                  </a:rPr>
                  <a:t> </a:t>
                </a:r>
                <a:r>
                  <a:rPr lang="en-US" sz="2400" kern="1200" dirty="0">
                    <a:solidFill>
                      <a:srgbClr val="000000"/>
                    </a:solidFill>
                    <a:effectLst/>
                    <a:latin typeface="Times New Roman" panose="02020603050405020304" pitchFamily="18" charset="0"/>
                    <a:ea typeface="+mn-ea"/>
                  </a:rPr>
                  <a:t>2</a:t>
                </a:r>
                <a:r>
                  <a:rPr lang="pt-BR" sz="2400" kern="1200" dirty="0">
                    <a:solidFill>
                      <a:srgbClr val="000000"/>
                    </a:solidFill>
                    <a:effectLst/>
                    <a:latin typeface="Times New Roman" panose="02020603050405020304" pitchFamily="18" charset="0"/>
                    <a:ea typeface="+mn-ea"/>
                  </a:rPr>
                  <a:t>Cr</a:t>
                </a:r>
                <a:r>
                  <a:rPr lang="pt-BR" sz="2400" kern="1200" baseline="30000" dirty="0">
                    <a:solidFill>
                      <a:srgbClr val="000000"/>
                    </a:solidFill>
                    <a:effectLst/>
                    <a:latin typeface="Times New Roman" panose="02020603050405020304" pitchFamily="18" charset="0"/>
                    <a:ea typeface="+mn-ea"/>
                  </a:rPr>
                  <a:t>3+</a:t>
                </a:r>
                <a:r>
                  <a:rPr lang="ru-RU" sz="2400" kern="1200" dirty="0">
                    <a:solidFill>
                      <a:srgbClr val="000000"/>
                    </a:solidFill>
                    <a:effectLst/>
                    <a:latin typeface="Times New Roman" panose="02020603050405020304" pitchFamily="18" charset="0"/>
                    <a:ea typeface="+mn-ea"/>
                  </a:rPr>
                  <a:t>+ </a:t>
                </a:r>
                <a:r>
                  <a:rPr lang="en-US" sz="2400" kern="1200" dirty="0">
                    <a:solidFill>
                      <a:srgbClr val="000000"/>
                    </a:solidFill>
                    <a:effectLst/>
                    <a:latin typeface="Times New Roman" panose="02020603050405020304" pitchFamily="18" charset="0"/>
                    <a:ea typeface="+mn-ea"/>
                  </a:rPr>
                  <a:t>7</a:t>
                </a:r>
                <a:r>
                  <a:rPr lang="pt-BR" sz="2400" kern="1200" dirty="0">
                    <a:solidFill>
                      <a:srgbClr val="000000"/>
                    </a:solidFill>
                    <a:effectLst/>
                    <a:latin typeface="Times New Roman" panose="02020603050405020304" pitchFamily="18" charset="0"/>
                    <a:ea typeface="+mn-ea"/>
                  </a:rPr>
                  <a:t>H</a:t>
                </a:r>
                <a:r>
                  <a:rPr lang="pt-BR" sz="2400" kern="1200" baseline="-25000" dirty="0">
                    <a:solidFill>
                      <a:srgbClr val="000000"/>
                    </a:solidFill>
                    <a:effectLst/>
                    <a:latin typeface="Times New Roman" panose="02020603050405020304" pitchFamily="18" charset="0"/>
                    <a:ea typeface="+mn-ea"/>
                  </a:rPr>
                  <a:t>2</a:t>
                </a:r>
                <a:r>
                  <a:rPr lang="pt-BR" sz="2400" kern="1200" dirty="0">
                    <a:solidFill>
                      <a:srgbClr val="000000"/>
                    </a:solidFill>
                    <a:effectLst/>
                    <a:latin typeface="Times New Roman" panose="02020603050405020304" pitchFamily="18" charset="0"/>
                    <a:ea typeface="+mn-ea"/>
                  </a:rPr>
                  <a:t>O</a:t>
                </a:r>
                <a:endParaRPr lang="ru-RU" sz="2000" dirty="0">
                  <a:effectLst/>
                  <a:latin typeface="Times New Roman" panose="02020603050405020304" pitchFamily="18" charset="0"/>
                  <a:ea typeface="Times New Roman" panose="02020603050405020304" pitchFamily="18" charset="0"/>
                </a:endParaRPr>
              </a:p>
              <a:p>
                <a:pPr algn="just" fontAlgn="base">
                  <a:lnSpc>
                    <a:spcPct val="107000"/>
                  </a:lnSpc>
                  <a:spcAft>
                    <a:spcPts val="800"/>
                  </a:spcAft>
                </a:pPr>
                <a:endParaRPr lang="ru-RU" sz="2400" i="1" dirty="0">
                  <a:effectLst/>
                  <a:latin typeface="Cambria Math" panose="02040503050406030204" pitchFamily="18" charset="0"/>
                  <a:ea typeface="Calibri" panose="020F0502020204030204" pitchFamily="34" charset="0"/>
                  <a:cs typeface="Cambria Math" panose="02040503050406030204" pitchFamily="18" charset="0"/>
                </a:endParaRPr>
              </a:p>
              <a:p>
                <a:pPr algn="just" fontAlgn="base">
                  <a:lnSpc>
                    <a:spcPct val="107000"/>
                  </a:lnSpc>
                  <a:spcAft>
                    <a:spcPts val="800"/>
                  </a:spcAft>
                </a:pPr>
                <a14:m>
                  <m:oMath xmlns:m="http://schemas.openxmlformats.org/officeDocument/2006/math">
                    <m:sSub>
                      <m:sSubPr>
                        <m:ctrlPr>
                          <a:rPr lang="ru-RU" sz="2400" i="1">
                            <a:effectLst/>
                            <a:latin typeface="Cambria Math" panose="02040503050406030204" pitchFamily="18" charset="0"/>
                            <a:ea typeface="Calibri" panose="020F0502020204030204" pitchFamily="34" charset="0"/>
                            <a:cs typeface="Cambria Math" panose="02040503050406030204" pitchFamily="18" charset="0"/>
                          </a:rPr>
                        </m:ctrlPr>
                      </m:sSubPr>
                      <m:e>
                        <m:r>
                          <a:rPr lang="en-US" sz="2400" i="1">
                            <a:effectLst/>
                            <a:latin typeface="Cambria Math" panose="02040503050406030204" pitchFamily="18" charset="0"/>
                            <a:ea typeface="Calibri" panose="020F0502020204030204" pitchFamily="34" charset="0"/>
                            <a:cs typeface="Cambria Math" panose="02040503050406030204" pitchFamily="18" charset="0"/>
                          </a:rPr>
                          <m:t>𝐸</m:t>
                        </m:r>
                      </m:e>
                      <m:sub>
                        <m:sSup>
                          <m:sSupPr>
                            <m:ctrlPr>
                              <a:rPr lang="ru-RU" sz="2400" i="1" kern="1200">
                                <a:solidFill>
                                  <a:srgbClr val="000000"/>
                                </a:solidFill>
                                <a:effectLst/>
                                <a:latin typeface="Cambria Math" panose="02040503050406030204" pitchFamily="18" charset="0"/>
                                <a:ea typeface="+mn-ea"/>
                                <a:cs typeface="Times New Roman" panose="02020603050405020304" pitchFamily="18" charset="0"/>
                              </a:rPr>
                            </m:ctrlPr>
                          </m:sSupPr>
                          <m:e>
                            <m:sSub>
                              <m:sSubPr>
                                <m:ctrlPr>
                                  <a:rPr lang="ru-RU" sz="2400" i="1" kern="1200">
                                    <a:solidFill>
                                      <a:srgbClr val="000000"/>
                                    </a:solidFill>
                                    <a:effectLst/>
                                    <a:latin typeface="Cambria Math" panose="02040503050406030204" pitchFamily="18" charset="0"/>
                                    <a:ea typeface="+mn-ea"/>
                                    <a:cs typeface="Times New Roman" panose="02020603050405020304" pitchFamily="18" charset="0"/>
                                  </a:rPr>
                                </m:ctrlPr>
                              </m:sSubPr>
                              <m:e>
                                <m:r>
                                  <a:rPr lang="en-US" sz="2400" i="1" kern="1200">
                                    <a:solidFill>
                                      <a:srgbClr val="000000"/>
                                    </a:solidFill>
                                    <a:effectLst/>
                                    <a:latin typeface="Cambria Math" panose="02040503050406030204" pitchFamily="18" charset="0"/>
                                    <a:ea typeface="+mn-ea"/>
                                    <a:cs typeface="Times New Roman" panose="02020603050405020304" pitchFamily="18" charset="0"/>
                                  </a:rPr>
                                  <m:t>𝐶𝑟</m:t>
                                </m:r>
                              </m:e>
                              <m:sub>
                                <m:r>
                                  <a:rPr lang="en-US" sz="2400" i="1" kern="1200">
                                    <a:solidFill>
                                      <a:srgbClr val="000000"/>
                                    </a:solidFill>
                                    <a:effectLst/>
                                    <a:latin typeface="Cambria Math" panose="02040503050406030204" pitchFamily="18" charset="0"/>
                                    <a:ea typeface="+mn-ea"/>
                                    <a:cs typeface="Times New Roman" panose="02020603050405020304" pitchFamily="18" charset="0"/>
                                  </a:rPr>
                                  <m:t>2</m:t>
                                </m:r>
                              </m:sub>
                            </m:sSub>
                            <m:sSub>
                              <m:sSubPr>
                                <m:ctrlPr>
                                  <a:rPr lang="ru-RU" sz="2400" i="1" kern="1200">
                                    <a:solidFill>
                                      <a:srgbClr val="000000"/>
                                    </a:solidFill>
                                    <a:effectLst/>
                                    <a:latin typeface="Cambria Math" panose="02040503050406030204" pitchFamily="18" charset="0"/>
                                    <a:ea typeface="+mn-ea"/>
                                    <a:cs typeface="Times New Roman" panose="02020603050405020304" pitchFamily="18" charset="0"/>
                                  </a:rPr>
                                </m:ctrlPr>
                              </m:sSubPr>
                              <m:e>
                                <m:r>
                                  <a:rPr lang="en-US" sz="2400" i="1" kern="1200">
                                    <a:solidFill>
                                      <a:srgbClr val="000000"/>
                                    </a:solidFill>
                                    <a:effectLst/>
                                    <a:latin typeface="Cambria Math" panose="02040503050406030204" pitchFamily="18" charset="0"/>
                                    <a:ea typeface="+mn-ea"/>
                                    <a:cs typeface="Times New Roman" panose="02020603050405020304" pitchFamily="18" charset="0"/>
                                  </a:rPr>
                                  <m:t>𝑂</m:t>
                                </m:r>
                              </m:e>
                              <m:sub>
                                <m:r>
                                  <a:rPr lang="en-US" sz="2400" i="1" kern="1200">
                                    <a:solidFill>
                                      <a:srgbClr val="000000"/>
                                    </a:solidFill>
                                    <a:effectLst/>
                                    <a:latin typeface="Cambria Math" panose="02040503050406030204" pitchFamily="18" charset="0"/>
                                    <a:ea typeface="+mn-ea"/>
                                    <a:cs typeface="Times New Roman" panose="02020603050405020304" pitchFamily="18" charset="0"/>
                                  </a:rPr>
                                  <m:t>7</m:t>
                                </m:r>
                              </m:sub>
                            </m:sSub>
                          </m:e>
                          <m:sup>
                            <m:r>
                              <a:rPr lang="en-US" sz="2400" i="1" kern="1200">
                                <a:solidFill>
                                  <a:srgbClr val="000000"/>
                                </a:solidFill>
                                <a:effectLst/>
                                <a:latin typeface="Cambria Math" panose="02040503050406030204" pitchFamily="18" charset="0"/>
                                <a:ea typeface="+mn-ea"/>
                                <a:cs typeface="Times New Roman" panose="02020603050405020304" pitchFamily="18" charset="0"/>
                              </a:rPr>
                              <m:t>2−</m:t>
                            </m:r>
                          </m:sup>
                        </m:sSup>
                        <m:r>
                          <a:rPr lang="ru-RU" sz="2400" i="1">
                            <a:effectLst/>
                            <a:latin typeface="Cambria Math" panose="02040503050406030204" pitchFamily="18" charset="0"/>
                            <a:ea typeface="Calibri" panose="020F0502020204030204" pitchFamily="34" charset="0"/>
                            <a:cs typeface="Cambria Math" panose="02040503050406030204" pitchFamily="18" charset="0"/>
                          </a:rPr>
                          <m:t>/</m:t>
                        </m:r>
                        <m:sSup>
                          <m:sSupPr>
                            <m:ctrlPr>
                              <a:rPr lang="ru-RU" sz="2400" i="1" kern="1200">
                                <a:solidFill>
                                  <a:srgbClr val="000000"/>
                                </a:solidFill>
                                <a:effectLst/>
                                <a:latin typeface="Cambria Math" panose="02040503050406030204" pitchFamily="18" charset="0"/>
                                <a:ea typeface="+mn-ea"/>
                                <a:cs typeface="Times New Roman" panose="02020603050405020304" pitchFamily="18" charset="0"/>
                              </a:rPr>
                            </m:ctrlPr>
                          </m:sSupPr>
                          <m:e>
                            <m:r>
                              <a:rPr lang="en-US" sz="2400" i="1" kern="1200">
                                <a:solidFill>
                                  <a:srgbClr val="000000"/>
                                </a:solidFill>
                                <a:effectLst/>
                                <a:latin typeface="Cambria Math" panose="02040503050406030204" pitchFamily="18" charset="0"/>
                                <a:ea typeface="+mn-ea"/>
                                <a:cs typeface="Times New Roman" panose="02020603050405020304" pitchFamily="18" charset="0"/>
                              </a:rPr>
                              <m:t>2</m:t>
                            </m:r>
                            <m:r>
                              <a:rPr lang="en-US" sz="2400" i="1" kern="1200">
                                <a:solidFill>
                                  <a:srgbClr val="000000"/>
                                </a:solidFill>
                                <a:effectLst/>
                                <a:latin typeface="Cambria Math" panose="02040503050406030204" pitchFamily="18" charset="0"/>
                                <a:ea typeface="+mn-ea"/>
                                <a:cs typeface="Times New Roman" panose="02020603050405020304" pitchFamily="18" charset="0"/>
                              </a:rPr>
                              <m:t>𝐶𝑟</m:t>
                            </m:r>
                          </m:e>
                          <m:sup>
                            <m:r>
                              <a:rPr lang="en-US" sz="2400" i="1" kern="1200">
                                <a:solidFill>
                                  <a:srgbClr val="000000"/>
                                </a:solidFill>
                                <a:effectLst/>
                                <a:latin typeface="Cambria Math" panose="02040503050406030204" pitchFamily="18" charset="0"/>
                                <a:ea typeface="+mn-ea"/>
                                <a:cs typeface="Times New Roman" panose="02020603050405020304" pitchFamily="18" charset="0"/>
                              </a:rPr>
                              <m:t>3+</m:t>
                            </m:r>
                          </m:sup>
                        </m:sSup>
                      </m:sub>
                    </m:sSub>
                    <m:r>
                      <a:rPr lang="kk-KZ" sz="2400">
                        <a:effectLst/>
                        <a:latin typeface="Cambria Math" panose="02040503050406030204" pitchFamily="18" charset="0"/>
                        <a:ea typeface="Calibri" panose="020F0502020204030204" pitchFamily="34" charset="0"/>
                        <a:cs typeface="Cambria Math" panose="02040503050406030204" pitchFamily="18" charset="0"/>
                      </a:rPr>
                      <m:t>=</m:t>
                    </m:r>
                    <m:sSubSup>
                      <m:sSubSupPr>
                        <m:ctrlPr>
                          <a:rPr lang="ru-RU" sz="2400" i="1">
                            <a:effectLst/>
                            <a:latin typeface="Cambria Math" panose="02040503050406030204" pitchFamily="18" charset="0"/>
                            <a:ea typeface="Calibri" panose="020F0502020204030204" pitchFamily="34" charset="0"/>
                            <a:cs typeface="Cambria Math" panose="02040503050406030204" pitchFamily="18" charset="0"/>
                          </a:rPr>
                        </m:ctrlPr>
                      </m:sSubSupPr>
                      <m:e>
                        <m:r>
                          <a:rPr lang="kk-KZ" sz="2400" i="1">
                            <a:effectLst/>
                            <a:latin typeface="Cambria Math" panose="02040503050406030204" pitchFamily="18" charset="0"/>
                            <a:ea typeface="Calibri" panose="020F0502020204030204" pitchFamily="34" charset="0"/>
                            <a:cs typeface="Cambria Math" panose="02040503050406030204" pitchFamily="18" charset="0"/>
                          </a:rPr>
                          <m:t>𝐸</m:t>
                        </m:r>
                      </m:e>
                      <m:sub>
                        <m:sSup>
                          <m:sSupPr>
                            <m:ctrlPr>
                              <a:rPr lang="ru-RU" sz="2400" i="1" kern="1200">
                                <a:solidFill>
                                  <a:srgbClr val="000000"/>
                                </a:solidFill>
                                <a:effectLst/>
                                <a:latin typeface="Cambria Math" panose="02040503050406030204" pitchFamily="18" charset="0"/>
                                <a:ea typeface="+mn-ea"/>
                                <a:cs typeface="Times New Roman" panose="02020603050405020304" pitchFamily="18" charset="0"/>
                              </a:rPr>
                            </m:ctrlPr>
                          </m:sSupPr>
                          <m:e>
                            <m:sSub>
                              <m:sSubPr>
                                <m:ctrlPr>
                                  <a:rPr lang="ru-RU" sz="2400" i="1" kern="1200">
                                    <a:solidFill>
                                      <a:srgbClr val="000000"/>
                                    </a:solidFill>
                                    <a:effectLst/>
                                    <a:latin typeface="Cambria Math" panose="02040503050406030204" pitchFamily="18" charset="0"/>
                                    <a:ea typeface="+mn-ea"/>
                                    <a:cs typeface="Times New Roman" panose="02020603050405020304" pitchFamily="18" charset="0"/>
                                  </a:rPr>
                                </m:ctrlPr>
                              </m:sSubPr>
                              <m:e>
                                <m:r>
                                  <a:rPr lang="en-US" sz="2400" i="1" kern="1200">
                                    <a:solidFill>
                                      <a:srgbClr val="000000"/>
                                    </a:solidFill>
                                    <a:effectLst/>
                                    <a:latin typeface="Cambria Math" panose="02040503050406030204" pitchFamily="18" charset="0"/>
                                    <a:ea typeface="+mn-ea"/>
                                    <a:cs typeface="Times New Roman" panose="02020603050405020304" pitchFamily="18" charset="0"/>
                                  </a:rPr>
                                  <m:t>𝐶𝑟</m:t>
                                </m:r>
                              </m:e>
                              <m:sub>
                                <m:r>
                                  <a:rPr lang="en-US" sz="2400" i="1" kern="1200">
                                    <a:solidFill>
                                      <a:srgbClr val="000000"/>
                                    </a:solidFill>
                                    <a:effectLst/>
                                    <a:latin typeface="Cambria Math" panose="02040503050406030204" pitchFamily="18" charset="0"/>
                                    <a:ea typeface="+mn-ea"/>
                                    <a:cs typeface="Times New Roman" panose="02020603050405020304" pitchFamily="18" charset="0"/>
                                  </a:rPr>
                                  <m:t>2</m:t>
                                </m:r>
                              </m:sub>
                            </m:sSub>
                            <m:sSub>
                              <m:sSubPr>
                                <m:ctrlPr>
                                  <a:rPr lang="ru-RU" sz="2400" i="1" kern="1200">
                                    <a:solidFill>
                                      <a:srgbClr val="000000"/>
                                    </a:solidFill>
                                    <a:effectLst/>
                                    <a:latin typeface="Cambria Math" panose="02040503050406030204" pitchFamily="18" charset="0"/>
                                    <a:ea typeface="+mn-ea"/>
                                    <a:cs typeface="Times New Roman" panose="02020603050405020304" pitchFamily="18" charset="0"/>
                                  </a:rPr>
                                </m:ctrlPr>
                              </m:sSubPr>
                              <m:e>
                                <m:r>
                                  <a:rPr lang="en-US" sz="2400" i="1" kern="1200">
                                    <a:solidFill>
                                      <a:srgbClr val="000000"/>
                                    </a:solidFill>
                                    <a:effectLst/>
                                    <a:latin typeface="Cambria Math" panose="02040503050406030204" pitchFamily="18" charset="0"/>
                                    <a:ea typeface="+mn-ea"/>
                                    <a:cs typeface="Times New Roman" panose="02020603050405020304" pitchFamily="18" charset="0"/>
                                  </a:rPr>
                                  <m:t>𝑂</m:t>
                                </m:r>
                              </m:e>
                              <m:sub>
                                <m:r>
                                  <a:rPr lang="en-US" sz="2400" i="1" kern="1200">
                                    <a:solidFill>
                                      <a:srgbClr val="000000"/>
                                    </a:solidFill>
                                    <a:effectLst/>
                                    <a:latin typeface="Cambria Math" panose="02040503050406030204" pitchFamily="18" charset="0"/>
                                    <a:ea typeface="+mn-ea"/>
                                    <a:cs typeface="Times New Roman" panose="02020603050405020304" pitchFamily="18" charset="0"/>
                                  </a:rPr>
                                  <m:t>7</m:t>
                                </m:r>
                              </m:sub>
                            </m:sSub>
                          </m:e>
                          <m:sup>
                            <m:r>
                              <a:rPr lang="en-US" sz="2400" i="1" kern="1200">
                                <a:solidFill>
                                  <a:srgbClr val="000000"/>
                                </a:solidFill>
                                <a:effectLst/>
                                <a:latin typeface="Cambria Math" panose="02040503050406030204" pitchFamily="18" charset="0"/>
                                <a:ea typeface="+mn-ea"/>
                                <a:cs typeface="Times New Roman" panose="02020603050405020304" pitchFamily="18" charset="0"/>
                              </a:rPr>
                              <m:t>2−</m:t>
                            </m:r>
                          </m:sup>
                        </m:sSup>
                        <m:r>
                          <a:rPr lang="ru-RU" sz="2400" i="1">
                            <a:effectLst/>
                            <a:latin typeface="Cambria Math" panose="02040503050406030204" pitchFamily="18" charset="0"/>
                            <a:ea typeface="Calibri" panose="020F0502020204030204" pitchFamily="34" charset="0"/>
                            <a:cs typeface="Cambria Math" panose="02040503050406030204" pitchFamily="18" charset="0"/>
                          </a:rPr>
                          <m:t>/</m:t>
                        </m:r>
                        <m:sSup>
                          <m:sSupPr>
                            <m:ctrlPr>
                              <a:rPr lang="ru-RU" sz="2400" i="1" kern="1200">
                                <a:solidFill>
                                  <a:srgbClr val="000000"/>
                                </a:solidFill>
                                <a:effectLst/>
                                <a:latin typeface="Cambria Math" panose="02040503050406030204" pitchFamily="18" charset="0"/>
                                <a:ea typeface="+mn-ea"/>
                                <a:cs typeface="Times New Roman" panose="02020603050405020304" pitchFamily="18" charset="0"/>
                              </a:rPr>
                            </m:ctrlPr>
                          </m:sSupPr>
                          <m:e>
                            <m:r>
                              <a:rPr lang="en-US" sz="2400" i="1" kern="1200">
                                <a:solidFill>
                                  <a:srgbClr val="000000"/>
                                </a:solidFill>
                                <a:effectLst/>
                                <a:latin typeface="Cambria Math" panose="02040503050406030204" pitchFamily="18" charset="0"/>
                                <a:ea typeface="+mn-ea"/>
                                <a:cs typeface="Times New Roman" panose="02020603050405020304" pitchFamily="18" charset="0"/>
                              </a:rPr>
                              <m:t>2</m:t>
                            </m:r>
                            <m:r>
                              <a:rPr lang="en-US" sz="2400" i="1" kern="1200">
                                <a:solidFill>
                                  <a:srgbClr val="000000"/>
                                </a:solidFill>
                                <a:effectLst/>
                                <a:latin typeface="Cambria Math" panose="02040503050406030204" pitchFamily="18" charset="0"/>
                                <a:ea typeface="+mn-ea"/>
                                <a:cs typeface="Times New Roman" panose="02020603050405020304" pitchFamily="18" charset="0"/>
                              </a:rPr>
                              <m:t>𝐶𝑟</m:t>
                            </m:r>
                          </m:e>
                          <m:sup>
                            <m:r>
                              <a:rPr lang="en-US" sz="2400" i="1" kern="1200">
                                <a:solidFill>
                                  <a:srgbClr val="000000"/>
                                </a:solidFill>
                                <a:effectLst/>
                                <a:latin typeface="Cambria Math" panose="02040503050406030204" pitchFamily="18" charset="0"/>
                                <a:ea typeface="+mn-ea"/>
                                <a:cs typeface="Times New Roman" panose="02020603050405020304" pitchFamily="18" charset="0"/>
                              </a:rPr>
                              <m:t>3+</m:t>
                            </m:r>
                          </m:sup>
                        </m:sSup>
                        <m:r>
                          <a:rPr lang="en-US" sz="2400" i="1">
                            <a:effectLst/>
                            <a:latin typeface="Cambria Math" panose="02040503050406030204" pitchFamily="18" charset="0"/>
                            <a:ea typeface="Calibri" panose="020F0502020204030204" pitchFamily="34" charset="0"/>
                            <a:cs typeface="Cambria Math" panose="02040503050406030204" pitchFamily="18" charset="0"/>
                          </a:rPr>
                          <m:t> </m:t>
                        </m:r>
                      </m:sub>
                      <m:sup>
                        <m:r>
                          <a:rPr lang="kk-KZ" sz="2400" i="1">
                            <a:effectLst/>
                            <a:latin typeface="Cambria Math" panose="02040503050406030204" pitchFamily="18" charset="0"/>
                            <a:ea typeface="Calibri" panose="020F0502020204030204" pitchFamily="34" charset="0"/>
                            <a:cs typeface="Cambria Math" panose="02040503050406030204" pitchFamily="18" charset="0"/>
                          </a:rPr>
                          <m:t>0</m:t>
                        </m:r>
                      </m:sup>
                    </m:sSubSup>
                    <m:r>
                      <a:rPr lang="kk-KZ" sz="2400" i="1">
                        <a:effectLst/>
                        <a:latin typeface="Cambria Math" panose="02040503050406030204" pitchFamily="18" charset="0"/>
                        <a:ea typeface="Calibri" panose="020F0502020204030204" pitchFamily="34" charset="0"/>
                        <a:cs typeface="Cambria Math" panose="02040503050406030204" pitchFamily="18" charset="0"/>
                      </a:rPr>
                      <m:t>+ </m:t>
                    </m:r>
                    <m:f>
                      <m:fPr>
                        <m:ctrlPr>
                          <a:rPr lang="ru-RU"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Cambria Math" panose="02040503050406030204" pitchFamily="18" charset="0"/>
                          </a:rPr>
                          <m:t>0,059</m:t>
                        </m:r>
                      </m:num>
                      <m:den>
                        <m:r>
                          <a:rPr lang="kk-KZ" sz="2400">
                            <a:effectLst/>
                            <a:latin typeface="Cambria Math" panose="02040503050406030204" pitchFamily="18" charset="0"/>
                            <a:ea typeface="Calibri" panose="020F0502020204030204" pitchFamily="34" charset="0"/>
                            <a:cs typeface="Cambria Math" panose="02040503050406030204" pitchFamily="18" charset="0"/>
                          </a:rPr>
                          <m:t>6</m:t>
                        </m:r>
                      </m:den>
                    </m:f>
                    <m:r>
                      <a:rPr lang="kk-KZ" sz="2400" i="1">
                        <a:effectLst/>
                        <a:latin typeface="Cambria Math" panose="02040503050406030204" pitchFamily="18" charset="0"/>
                        <a:ea typeface="Calibri" panose="020F0502020204030204" pitchFamily="34" charset="0"/>
                        <a:cs typeface="Times New Roman" panose="02020603050405020304" pitchFamily="18" charset="0"/>
                      </a:rPr>
                      <m:t>𝑙𝑔</m:t>
                    </m:r>
                    <m:f>
                      <m:fPr>
                        <m:ctrlPr>
                          <a:rPr lang="ru-RU" sz="2400" i="1">
                            <a:effectLst/>
                            <a:latin typeface="Cambria Math" panose="02040503050406030204" pitchFamily="18" charset="0"/>
                            <a:ea typeface="Calibri" panose="020F0502020204030204" pitchFamily="34" charset="0"/>
                            <a:cs typeface="Times New Roman" panose="02020603050405020304" pitchFamily="18" charset="0"/>
                          </a:rPr>
                        </m:ctrlPr>
                      </m:fPr>
                      <m:num>
                        <m:d>
                          <m:dPr>
                            <m:begChr m:val="["/>
                            <m:endChr m:val="]"/>
                            <m:ctrlPr>
                              <a:rPr lang="ru-RU" sz="2400" i="1">
                                <a:effectLst/>
                                <a:latin typeface="Cambria Math" panose="02040503050406030204" pitchFamily="18" charset="0"/>
                                <a:ea typeface="Calibri" panose="020F0502020204030204" pitchFamily="34" charset="0"/>
                                <a:cs typeface="Cambria Math" panose="02040503050406030204" pitchFamily="18" charset="0"/>
                              </a:rPr>
                            </m:ctrlPr>
                          </m:dPr>
                          <m:e>
                            <m:sSup>
                              <m:sSupPr>
                                <m:ctrlPr>
                                  <a:rPr lang="ru-RU" sz="2400" i="1" kern="1200">
                                    <a:solidFill>
                                      <a:srgbClr val="000000"/>
                                    </a:solidFill>
                                    <a:effectLst/>
                                    <a:latin typeface="Cambria Math" panose="02040503050406030204" pitchFamily="18" charset="0"/>
                                    <a:ea typeface="+mn-ea"/>
                                    <a:cs typeface="Times New Roman" panose="02020603050405020304" pitchFamily="18" charset="0"/>
                                  </a:rPr>
                                </m:ctrlPr>
                              </m:sSupPr>
                              <m:e>
                                <m:sSub>
                                  <m:sSubPr>
                                    <m:ctrlPr>
                                      <a:rPr lang="ru-RU" sz="2400" i="1" kern="1200">
                                        <a:solidFill>
                                          <a:srgbClr val="000000"/>
                                        </a:solidFill>
                                        <a:effectLst/>
                                        <a:latin typeface="Cambria Math" panose="02040503050406030204" pitchFamily="18" charset="0"/>
                                        <a:ea typeface="+mn-ea"/>
                                        <a:cs typeface="Times New Roman" panose="02020603050405020304" pitchFamily="18" charset="0"/>
                                      </a:rPr>
                                    </m:ctrlPr>
                                  </m:sSubPr>
                                  <m:e>
                                    <m:r>
                                      <a:rPr lang="en-US" sz="2400" i="1" kern="1200">
                                        <a:solidFill>
                                          <a:srgbClr val="000000"/>
                                        </a:solidFill>
                                        <a:effectLst/>
                                        <a:latin typeface="Cambria Math" panose="02040503050406030204" pitchFamily="18" charset="0"/>
                                        <a:ea typeface="+mn-ea"/>
                                        <a:cs typeface="Times New Roman" panose="02020603050405020304" pitchFamily="18" charset="0"/>
                                      </a:rPr>
                                      <m:t>𝐶𝑟</m:t>
                                    </m:r>
                                  </m:e>
                                  <m:sub>
                                    <m:r>
                                      <a:rPr lang="en-US" sz="2400" i="1" kern="1200">
                                        <a:solidFill>
                                          <a:srgbClr val="000000"/>
                                        </a:solidFill>
                                        <a:effectLst/>
                                        <a:latin typeface="Cambria Math" panose="02040503050406030204" pitchFamily="18" charset="0"/>
                                        <a:ea typeface="+mn-ea"/>
                                        <a:cs typeface="Times New Roman" panose="02020603050405020304" pitchFamily="18" charset="0"/>
                                      </a:rPr>
                                      <m:t>2</m:t>
                                    </m:r>
                                  </m:sub>
                                </m:sSub>
                                <m:sSub>
                                  <m:sSubPr>
                                    <m:ctrlPr>
                                      <a:rPr lang="ru-RU" sz="2400" i="1" kern="1200">
                                        <a:solidFill>
                                          <a:srgbClr val="000000"/>
                                        </a:solidFill>
                                        <a:effectLst/>
                                        <a:latin typeface="Cambria Math" panose="02040503050406030204" pitchFamily="18" charset="0"/>
                                        <a:ea typeface="+mn-ea"/>
                                        <a:cs typeface="Times New Roman" panose="02020603050405020304" pitchFamily="18" charset="0"/>
                                      </a:rPr>
                                    </m:ctrlPr>
                                  </m:sSubPr>
                                  <m:e>
                                    <m:r>
                                      <a:rPr lang="en-US" sz="2400" i="1" kern="1200">
                                        <a:solidFill>
                                          <a:srgbClr val="000000"/>
                                        </a:solidFill>
                                        <a:effectLst/>
                                        <a:latin typeface="Cambria Math" panose="02040503050406030204" pitchFamily="18" charset="0"/>
                                        <a:ea typeface="+mn-ea"/>
                                        <a:cs typeface="Times New Roman" panose="02020603050405020304" pitchFamily="18" charset="0"/>
                                      </a:rPr>
                                      <m:t>𝑂</m:t>
                                    </m:r>
                                  </m:e>
                                  <m:sub>
                                    <m:r>
                                      <a:rPr lang="en-US" sz="2400" i="1" kern="1200">
                                        <a:solidFill>
                                          <a:srgbClr val="000000"/>
                                        </a:solidFill>
                                        <a:effectLst/>
                                        <a:latin typeface="Cambria Math" panose="02040503050406030204" pitchFamily="18" charset="0"/>
                                        <a:ea typeface="+mn-ea"/>
                                        <a:cs typeface="Times New Roman" panose="02020603050405020304" pitchFamily="18" charset="0"/>
                                      </a:rPr>
                                      <m:t>7</m:t>
                                    </m:r>
                                  </m:sub>
                                </m:sSub>
                              </m:e>
                              <m:sup>
                                <m:r>
                                  <a:rPr lang="en-US" sz="2400" i="1" kern="1200">
                                    <a:solidFill>
                                      <a:srgbClr val="000000"/>
                                    </a:solidFill>
                                    <a:effectLst/>
                                    <a:latin typeface="Cambria Math" panose="02040503050406030204" pitchFamily="18" charset="0"/>
                                    <a:ea typeface="+mn-ea"/>
                                    <a:cs typeface="Times New Roman" panose="02020603050405020304" pitchFamily="18" charset="0"/>
                                  </a:rPr>
                                  <m:t>2−</m:t>
                                </m:r>
                              </m:sup>
                            </m:sSup>
                          </m:e>
                        </m:d>
                        <m:r>
                          <a:rPr lang="kk-KZ" sz="2400">
                            <a:effectLst/>
                            <a:latin typeface="Cambria Math" panose="02040503050406030204" pitchFamily="18" charset="0"/>
                            <a:ea typeface="Calibri" panose="020F0502020204030204" pitchFamily="34" charset="0"/>
                            <a:cs typeface="Cambria Math" panose="02040503050406030204" pitchFamily="18" charset="0"/>
                          </a:rPr>
                          <m:t>∙</m:t>
                        </m:r>
                        <m:sSup>
                          <m:sSupPr>
                            <m:ctrlPr>
                              <a:rPr lang="ru-RU" sz="2400" i="1">
                                <a:effectLst/>
                                <a:latin typeface="Cambria Math" panose="02040503050406030204" pitchFamily="18" charset="0"/>
                                <a:ea typeface="Calibri" panose="020F0502020204030204" pitchFamily="34" charset="0"/>
                                <a:cs typeface="Cambria Math" panose="02040503050406030204" pitchFamily="18" charset="0"/>
                              </a:rPr>
                            </m:ctrlPr>
                          </m:sSupPr>
                          <m:e>
                            <m:r>
                              <a:rPr lang="kk-KZ" sz="2400" i="1">
                                <a:effectLst/>
                                <a:latin typeface="Cambria Math" panose="02040503050406030204" pitchFamily="18" charset="0"/>
                                <a:ea typeface="Calibri" panose="020F0502020204030204" pitchFamily="34" charset="0"/>
                                <a:cs typeface="Cambria Math" panose="02040503050406030204" pitchFamily="18" charset="0"/>
                              </a:rPr>
                              <m:t>[</m:t>
                            </m:r>
                            <m:sSup>
                              <m:sSupPr>
                                <m:ctrlPr>
                                  <a:rPr lang="ru-RU" sz="2400" i="1">
                                    <a:effectLst/>
                                    <a:latin typeface="Cambria Math" panose="02040503050406030204" pitchFamily="18" charset="0"/>
                                    <a:ea typeface="Calibri" panose="020F0502020204030204" pitchFamily="34" charset="0"/>
                                    <a:cs typeface="Cambria Math" panose="02040503050406030204" pitchFamily="18" charset="0"/>
                                  </a:rPr>
                                </m:ctrlPr>
                              </m:sSupPr>
                              <m:e>
                                <m:r>
                                  <a:rPr lang="kk-KZ" sz="2400" i="1">
                                    <a:effectLst/>
                                    <a:latin typeface="Cambria Math" panose="02040503050406030204" pitchFamily="18" charset="0"/>
                                    <a:ea typeface="Calibri" panose="020F0502020204030204" pitchFamily="34" charset="0"/>
                                    <a:cs typeface="Cambria Math" panose="02040503050406030204" pitchFamily="18" charset="0"/>
                                  </a:rPr>
                                  <m:t>𝐻</m:t>
                                </m:r>
                              </m:e>
                              <m:sup>
                                <m:r>
                                  <a:rPr lang="kk-KZ" sz="2400" i="1">
                                    <a:effectLst/>
                                    <a:latin typeface="Cambria Math" panose="02040503050406030204" pitchFamily="18" charset="0"/>
                                    <a:ea typeface="Calibri" panose="020F0502020204030204" pitchFamily="34" charset="0"/>
                                    <a:cs typeface="Cambria Math" panose="02040503050406030204" pitchFamily="18" charset="0"/>
                                  </a:rPr>
                                  <m:t>+</m:t>
                                </m:r>
                              </m:sup>
                            </m:sSup>
                            <m:r>
                              <a:rPr lang="kk-KZ" sz="2400" i="1">
                                <a:effectLst/>
                                <a:latin typeface="Cambria Math" panose="02040503050406030204" pitchFamily="18" charset="0"/>
                                <a:ea typeface="Calibri" panose="020F0502020204030204" pitchFamily="34" charset="0"/>
                                <a:cs typeface="Cambria Math" panose="02040503050406030204" pitchFamily="18" charset="0"/>
                              </a:rPr>
                              <m:t>]</m:t>
                            </m:r>
                          </m:e>
                          <m:sup>
                            <m:r>
                              <a:rPr lang="kk-KZ" sz="2400" i="1">
                                <a:effectLst/>
                                <a:latin typeface="Cambria Math" panose="02040503050406030204" pitchFamily="18" charset="0"/>
                                <a:ea typeface="Calibri" panose="020F0502020204030204" pitchFamily="34" charset="0"/>
                                <a:cs typeface="Cambria Math" panose="02040503050406030204" pitchFamily="18" charset="0"/>
                              </a:rPr>
                              <m:t>14</m:t>
                            </m:r>
                          </m:sup>
                        </m:sSup>
                      </m:num>
                      <m:den>
                        <m:sSup>
                          <m:sSupPr>
                            <m:ctrlPr>
                              <a:rPr lang="ru-RU" sz="2400" i="1">
                                <a:effectLst/>
                                <a:latin typeface="Cambria Math" panose="02040503050406030204" pitchFamily="18" charset="0"/>
                                <a:ea typeface="Calibri" panose="020F0502020204030204" pitchFamily="34" charset="0"/>
                                <a:cs typeface="Cambria Math" panose="02040503050406030204" pitchFamily="18" charset="0"/>
                              </a:rPr>
                            </m:ctrlPr>
                          </m:sSupPr>
                          <m:e>
                            <m:r>
                              <a:rPr lang="kk-KZ" sz="2400" i="1">
                                <a:effectLst/>
                                <a:latin typeface="Cambria Math" panose="02040503050406030204" pitchFamily="18" charset="0"/>
                                <a:ea typeface="Calibri" panose="020F0502020204030204" pitchFamily="34" charset="0"/>
                                <a:cs typeface="Cambria Math" panose="02040503050406030204" pitchFamily="18" charset="0"/>
                              </a:rPr>
                              <m:t>[</m:t>
                            </m:r>
                            <m:sSup>
                              <m:sSupPr>
                                <m:ctrlPr>
                                  <a:rPr lang="ru-RU" sz="2400" i="1">
                                    <a:effectLst/>
                                    <a:latin typeface="Cambria Math" panose="02040503050406030204" pitchFamily="18" charset="0"/>
                                    <a:ea typeface="Calibri" panose="020F0502020204030204" pitchFamily="34" charset="0"/>
                                    <a:cs typeface="Cambria Math" panose="02040503050406030204" pitchFamily="18" charset="0"/>
                                  </a:rPr>
                                </m:ctrlPr>
                              </m:sSupPr>
                              <m:e>
                                <m:r>
                                  <a:rPr lang="kk-KZ" sz="2400" i="1">
                                    <a:effectLst/>
                                    <a:latin typeface="Cambria Math" panose="02040503050406030204" pitchFamily="18" charset="0"/>
                                    <a:ea typeface="Calibri" panose="020F0502020204030204" pitchFamily="34" charset="0"/>
                                    <a:cs typeface="Cambria Math" panose="02040503050406030204" pitchFamily="18" charset="0"/>
                                  </a:rPr>
                                  <m:t>𝐶𝑟</m:t>
                                </m:r>
                              </m:e>
                              <m:sup>
                                <m:r>
                                  <a:rPr lang="kk-KZ" sz="2400" i="1">
                                    <a:effectLst/>
                                    <a:latin typeface="Cambria Math" panose="02040503050406030204" pitchFamily="18" charset="0"/>
                                    <a:ea typeface="Calibri" panose="020F0502020204030204" pitchFamily="34" charset="0"/>
                                    <a:cs typeface="Cambria Math" panose="02040503050406030204" pitchFamily="18" charset="0"/>
                                  </a:rPr>
                                  <m:t>3+</m:t>
                                </m:r>
                              </m:sup>
                            </m:sSup>
                            <m:r>
                              <a:rPr lang="kk-KZ" sz="2400" i="1">
                                <a:effectLst/>
                                <a:latin typeface="Cambria Math" panose="02040503050406030204" pitchFamily="18" charset="0"/>
                                <a:ea typeface="Calibri" panose="020F0502020204030204" pitchFamily="34" charset="0"/>
                                <a:cs typeface="Cambria Math" panose="02040503050406030204" pitchFamily="18" charset="0"/>
                              </a:rPr>
                              <m:t>]</m:t>
                            </m:r>
                          </m:e>
                          <m:sup>
                            <m:r>
                              <a:rPr lang="kk-KZ" sz="2400" i="1">
                                <a:effectLst/>
                                <a:latin typeface="Cambria Math" panose="02040503050406030204" pitchFamily="18" charset="0"/>
                                <a:ea typeface="Calibri" panose="020F0502020204030204" pitchFamily="34" charset="0"/>
                                <a:cs typeface="Cambria Math" panose="02040503050406030204" pitchFamily="18" charset="0"/>
                              </a:rPr>
                              <m:t>2</m:t>
                            </m:r>
                          </m:sup>
                        </m:sSup>
                      </m:den>
                    </m:f>
                  </m:oMath>
                </a14:m>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mc:Choice>
        <mc:Fallback xmlns="">
          <p:sp>
            <p:nvSpPr>
              <p:cNvPr id="3" name="Объект 2">
                <a:extLst>
                  <a:ext uri="{FF2B5EF4-FFF2-40B4-BE49-F238E27FC236}">
                    <a16:creationId xmlns:a16="http://schemas.microsoft.com/office/drawing/2014/main" id="{D156A887-57F8-4E69-85F6-FF11D397B46B}"/>
                  </a:ext>
                </a:extLst>
              </p:cNvPr>
              <p:cNvSpPr>
                <a:spLocks noGrp="1" noRot="1" noChangeAspect="1" noMove="1" noResize="1" noEditPoints="1" noAdjustHandles="1" noChangeArrowheads="1" noChangeShapeType="1" noTextEdit="1"/>
              </p:cNvSpPr>
              <p:nvPr>
                <p:ph sz="quarter" idx="1"/>
              </p:nvPr>
            </p:nvSpPr>
            <p:spPr>
              <a:xfrm>
                <a:off x="457200" y="188640"/>
                <a:ext cx="8147248" cy="6285312"/>
              </a:xfrm>
              <a:blipFill>
                <a:blip r:embed="rId2"/>
                <a:stretch>
                  <a:fillRect l="-1123"/>
                </a:stretch>
              </a:blipFill>
            </p:spPr>
            <p:txBody>
              <a:bodyPr/>
              <a:lstStyle/>
              <a:p>
                <a:r>
                  <a:rPr lang="ru-RU">
                    <a:noFill/>
                  </a:rPr>
                  <a:t> </a:t>
                </a:r>
              </a:p>
            </p:txBody>
          </p:sp>
        </mc:Fallback>
      </mc:AlternateContent>
      <p:sp>
        <p:nvSpPr>
          <p:cNvPr id="4" name="Номер слайда 3">
            <a:extLst>
              <a:ext uri="{FF2B5EF4-FFF2-40B4-BE49-F238E27FC236}">
                <a16:creationId xmlns:a16="http://schemas.microsoft.com/office/drawing/2014/main" id="{ECF85BCE-C888-4D86-A385-972798F79759}"/>
              </a:ext>
            </a:extLst>
          </p:cNvPr>
          <p:cNvSpPr>
            <a:spLocks noGrp="1"/>
          </p:cNvSpPr>
          <p:nvPr>
            <p:ph type="sldNum" sz="quarter" idx="15"/>
          </p:nvPr>
        </p:nvSpPr>
        <p:spPr/>
        <p:txBody>
          <a:bodyPr/>
          <a:lstStyle/>
          <a:p>
            <a:fld id="{D6F87789-79C0-4369-89FF-5E19A7612EE5}" type="slidenum">
              <a:rPr lang="ru-RU" smtClean="0"/>
              <a:pPr/>
              <a:t>13</a:t>
            </a:fld>
            <a:endParaRPr lang="ru-RU"/>
          </a:p>
        </p:txBody>
      </p:sp>
    </p:spTree>
    <p:extLst>
      <p:ext uri="{BB962C8B-B14F-4D97-AF65-F5344CB8AC3E}">
        <p14:creationId xmlns:p14="http://schemas.microsoft.com/office/powerpoint/2010/main" val="7001860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2F3634D7-F30B-4749-B886-518646313FE4}"/>
              </a:ext>
            </a:extLst>
          </p:cNvPr>
          <p:cNvSpPr>
            <a:spLocks noGrp="1"/>
          </p:cNvSpPr>
          <p:nvPr>
            <p:ph sz="quarter" idx="1"/>
          </p:nvPr>
        </p:nvSpPr>
        <p:spPr>
          <a:xfrm>
            <a:off x="457200" y="476672"/>
            <a:ext cx="7931224" cy="5997280"/>
          </a:xfrm>
        </p:spPr>
        <p:txBody>
          <a:bodyPr/>
          <a:lstStyle/>
          <a:p>
            <a:pPr marL="0" indent="0" algn="just" fontAlgn="base">
              <a:lnSpc>
                <a:spcPct val="107000"/>
              </a:lnSpc>
              <a:spcAft>
                <a:spcPts val="800"/>
              </a:spcAft>
              <a:buNone/>
            </a:pPr>
            <a:r>
              <a:rPr lang="kk-KZ" sz="2800" dirty="0">
                <a:effectLst/>
                <a:latin typeface="Times New Roman" panose="02020603050405020304" pitchFamily="18" charset="0"/>
                <a:ea typeface="Times New Roman" panose="02020603050405020304" pitchFamily="18" charset="0"/>
                <a:cs typeface="Times New Roman" panose="02020603050405020304" pitchFamily="18" charset="0"/>
              </a:rPr>
              <a:t>Аналитикалық практикада кеңінен қолданылатын тотықтырғыштар мен тотықсыздандырғыштар</a:t>
            </a:r>
            <a:endParaRPr lang="ru-RU" sz="2800" dirty="0">
              <a:effectLst/>
              <a:latin typeface="Times New Roman" panose="02020603050405020304" pitchFamily="18" charset="0"/>
              <a:ea typeface="Calibri" panose="020F0502020204030204" pitchFamily="34" charset="0"/>
              <a:cs typeface="Times New Roman" panose="02020603050405020304" pitchFamily="18" charset="0"/>
            </a:endParaRPr>
          </a:p>
          <a:p>
            <a:pPr fontAlgn="base"/>
            <a:endParaRPr lang="ru-RU"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fontAlgn="base">
              <a:buNone/>
            </a:pPr>
            <a:r>
              <a:rPr lang="kk-KZ" sz="2800" b="1" i="1" kern="1200" dirty="0">
                <a:solidFill>
                  <a:srgbClr val="FF0000"/>
                </a:solidFill>
                <a:effectLst/>
                <a:latin typeface="Times New Roman" panose="02020603050405020304" pitchFamily="18" charset="0"/>
                <a:cs typeface="Times New Roman" panose="02020603050405020304" pitchFamily="18" charset="0"/>
              </a:rPr>
              <a:t>Тотықтырғыштар:</a:t>
            </a:r>
            <a:endParaRPr lang="ru-RU"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fontAlgn="base">
              <a:buNone/>
            </a:pPr>
            <a:r>
              <a:rPr lang="kk-KZ" sz="2800" kern="1200" dirty="0">
                <a:solidFill>
                  <a:srgbClr val="000000"/>
                </a:solidFill>
                <a:effectLst/>
                <a:latin typeface="Times New Roman" panose="02020603050405020304" pitchFamily="18" charset="0"/>
                <a:cs typeface="Times New Roman" panose="02020603050405020304" pitchFamily="18" charset="0"/>
              </a:rPr>
              <a:t>Хлорлы және бромды су, H</a:t>
            </a:r>
            <a:r>
              <a:rPr lang="kk-KZ" sz="2800" kern="1200" baseline="-25000" dirty="0">
                <a:solidFill>
                  <a:srgbClr val="000000"/>
                </a:solidFill>
                <a:effectLst/>
                <a:latin typeface="Times New Roman" panose="02020603050405020304" pitchFamily="18" charset="0"/>
                <a:cs typeface="Times New Roman" panose="02020603050405020304" pitchFamily="18" charset="0"/>
              </a:rPr>
              <a:t>2</a:t>
            </a:r>
            <a:r>
              <a:rPr lang="kk-KZ" sz="2800" kern="1200" dirty="0">
                <a:solidFill>
                  <a:srgbClr val="000000"/>
                </a:solidFill>
                <a:effectLst/>
                <a:latin typeface="Times New Roman" panose="02020603050405020304" pitchFamily="18" charset="0"/>
                <a:cs typeface="Times New Roman" panose="02020603050405020304" pitchFamily="18" charset="0"/>
              </a:rPr>
              <a:t>O</a:t>
            </a:r>
            <a:r>
              <a:rPr lang="kk-KZ" sz="2800" kern="1200" baseline="-25000" dirty="0">
                <a:solidFill>
                  <a:srgbClr val="000000"/>
                </a:solidFill>
                <a:effectLst/>
                <a:latin typeface="Times New Roman" panose="02020603050405020304" pitchFamily="18" charset="0"/>
                <a:cs typeface="Times New Roman" panose="02020603050405020304" pitchFamily="18" charset="0"/>
              </a:rPr>
              <a:t>2</a:t>
            </a:r>
            <a:r>
              <a:rPr lang="kk-KZ" sz="2800" kern="1200" dirty="0">
                <a:solidFill>
                  <a:srgbClr val="000000"/>
                </a:solidFill>
                <a:effectLst/>
                <a:latin typeface="Times New Roman" panose="02020603050405020304" pitchFamily="18" charset="0"/>
                <a:cs typeface="Times New Roman" panose="02020603050405020304" pitchFamily="18" charset="0"/>
              </a:rPr>
              <a:t>, Na</a:t>
            </a:r>
            <a:r>
              <a:rPr lang="kk-KZ" sz="2800" kern="1200" baseline="-25000" dirty="0">
                <a:solidFill>
                  <a:srgbClr val="000000"/>
                </a:solidFill>
                <a:effectLst/>
                <a:latin typeface="Times New Roman" panose="02020603050405020304" pitchFamily="18" charset="0"/>
                <a:cs typeface="Times New Roman" panose="02020603050405020304" pitchFamily="18" charset="0"/>
              </a:rPr>
              <a:t>2</a:t>
            </a:r>
            <a:r>
              <a:rPr lang="kk-KZ" sz="2800" kern="1200" dirty="0">
                <a:solidFill>
                  <a:srgbClr val="000000"/>
                </a:solidFill>
                <a:effectLst/>
                <a:latin typeface="Times New Roman" panose="02020603050405020304" pitchFamily="18" charset="0"/>
                <a:cs typeface="Times New Roman" panose="02020603050405020304" pitchFamily="18" charset="0"/>
              </a:rPr>
              <a:t>O</a:t>
            </a:r>
            <a:r>
              <a:rPr lang="kk-KZ" sz="2800" kern="1200" baseline="-25000" dirty="0">
                <a:solidFill>
                  <a:srgbClr val="000000"/>
                </a:solidFill>
                <a:effectLst/>
                <a:latin typeface="Times New Roman" panose="02020603050405020304" pitchFamily="18" charset="0"/>
                <a:cs typeface="Times New Roman" panose="02020603050405020304" pitchFamily="18" charset="0"/>
              </a:rPr>
              <a:t>2</a:t>
            </a:r>
            <a:r>
              <a:rPr lang="kk-KZ" sz="2800" kern="1200" dirty="0">
                <a:solidFill>
                  <a:srgbClr val="000000"/>
                </a:solidFill>
                <a:effectLst/>
                <a:latin typeface="Times New Roman" panose="02020603050405020304" pitchFamily="18" charset="0"/>
                <a:cs typeface="Times New Roman" panose="02020603050405020304" pitchFamily="18" charset="0"/>
              </a:rPr>
              <a:t>, KClO</a:t>
            </a:r>
            <a:r>
              <a:rPr lang="kk-KZ" sz="2800" kern="1200" baseline="-25000" dirty="0">
                <a:solidFill>
                  <a:srgbClr val="000000"/>
                </a:solidFill>
                <a:effectLst/>
                <a:latin typeface="Times New Roman" panose="02020603050405020304" pitchFamily="18" charset="0"/>
                <a:cs typeface="Times New Roman" panose="02020603050405020304" pitchFamily="18" charset="0"/>
              </a:rPr>
              <a:t>3</a:t>
            </a:r>
            <a:r>
              <a:rPr lang="kk-KZ" sz="2800" kern="1200" dirty="0">
                <a:solidFill>
                  <a:srgbClr val="000000"/>
                </a:solidFill>
                <a:effectLst/>
                <a:latin typeface="Times New Roman" panose="02020603050405020304" pitchFamily="18" charset="0"/>
                <a:cs typeface="Times New Roman" panose="02020603050405020304" pitchFamily="18" charset="0"/>
              </a:rPr>
              <a:t>, Na</a:t>
            </a:r>
            <a:r>
              <a:rPr lang="kk-KZ" sz="2800" kern="1200" baseline="-25000" dirty="0">
                <a:solidFill>
                  <a:srgbClr val="000000"/>
                </a:solidFill>
                <a:effectLst/>
                <a:latin typeface="Times New Roman" panose="02020603050405020304" pitchFamily="18" charset="0"/>
                <a:cs typeface="Times New Roman" panose="02020603050405020304" pitchFamily="18" charset="0"/>
              </a:rPr>
              <a:t>2</a:t>
            </a:r>
            <a:r>
              <a:rPr lang="kk-KZ" sz="2800" kern="1200" dirty="0">
                <a:solidFill>
                  <a:srgbClr val="000000"/>
                </a:solidFill>
                <a:effectLst/>
                <a:latin typeface="Times New Roman" panose="02020603050405020304" pitchFamily="18" charset="0"/>
                <a:cs typeface="Times New Roman" panose="02020603050405020304" pitchFamily="18" charset="0"/>
              </a:rPr>
              <a:t>S</a:t>
            </a:r>
            <a:r>
              <a:rPr lang="kk-KZ" sz="2800" kern="1200" baseline="-25000" dirty="0">
                <a:solidFill>
                  <a:srgbClr val="000000"/>
                </a:solidFill>
                <a:effectLst/>
                <a:latin typeface="Times New Roman" panose="02020603050405020304" pitchFamily="18" charset="0"/>
                <a:cs typeface="Times New Roman" panose="02020603050405020304" pitchFamily="18" charset="0"/>
              </a:rPr>
              <a:t>2</a:t>
            </a:r>
            <a:r>
              <a:rPr lang="kk-KZ" sz="2800" kern="1200" dirty="0">
                <a:solidFill>
                  <a:srgbClr val="000000"/>
                </a:solidFill>
                <a:effectLst/>
                <a:latin typeface="Times New Roman" panose="02020603050405020304" pitchFamily="18" charset="0"/>
                <a:cs typeface="Times New Roman" panose="02020603050405020304" pitchFamily="18" charset="0"/>
              </a:rPr>
              <a:t>O</a:t>
            </a:r>
            <a:r>
              <a:rPr lang="kk-KZ" sz="2800" kern="1200" baseline="-25000" dirty="0">
                <a:solidFill>
                  <a:srgbClr val="000000"/>
                </a:solidFill>
                <a:effectLst/>
                <a:latin typeface="Times New Roman" panose="02020603050405020304" pitchFamily="18" charset="0"/>
                <a:cs typeface="Times New Roman" panose="02020603050405020304" pitchFamily="18" charset="0"/>
              </a:rPr>
              <a:t>8</a:t>
            </a:r>
            <a:r>
              <a:rPr lang="kk-KZ" sz="2800" kern="1200" dirty="0">
                <a:solidFill>
                  <a:srgbClr val="000000"/>
                </a:solidFill>
                <a:effectLst/>
                <a:latin typeface="Times New Roman" panose="02020603050405020304" pitchFamily="18" charset="0"/>
                <a:cs typeface="Times New Roman" panose="02020603050405020304" pitchFamily="18" charset="0"/>
              </a:rPr>
              <a:t>, HNO</a:t>
            </a:r>
            <a:r>
              <a:rPr lang="kk-KZ" sz="2800" kern="1200" baseline="-25000" dirty="0">
                <a:solidFill>
                  <a:srgbClr val="000000"/>
                </a:solidFill>
                <a:effectLst/>
                <a:latin typeface="Times New Roman" panose="02020603050405020304" pitchFamily="18" charset="0"/>
                <a:cs typeface="Times New Roman" panose="02020603050405020304" pitchFamily="18" charset="0"/>
              </a:rPr>
              <a:t>3</a:t>
            </a:r>
            <a:r>
              <a:rPr lang="kk-KZ" sz="2800" kern="1200" dirty="0">
                <a:solidFill>
                  <a:srgbClr val="000000"/>
                </a:solidFill>
                <a:effectLst/>
                <a:latin typeface="Times New Roman" panose="02020603050405020304" pitchFamily="18" charset="0"/>
                <a:cs typeface="Times New Roman" panose="02020603050405020304" pitchFamily="18" charset="0"/>
              </a:rPr>
              <a:t>, NaClO, NaBiO</a:t>
            </a:r>
            <a:r>
              <a:rPr lang="kk-KZ" sz="2800" kern="1200" baseline="-25000" dirty="0">
                <a:solidFill>
                  <a:srgbClr val="000000"/>
                </a:solidFill>
                <a:effectLst/>
                <a:latin typeface="Times New Roman" panose="02020603050405020304" pitchFamily="18" charset="0"/>
                <a:cs typeface="Times New Roman" panose="02020603050405020304" pitchFamily="18" charset="0"/>
              </a:rPr>
              <a:t>3</a:t>
            </a:r>
            <a:r>
              <a:rPr lang="kk-KZ" sz="2800" kern="1200" dirty="0">
                <a:solidFill>
                  <a:srgbClr val="000000"/>
                </a:solidFill>
                <a:effectLst/>
                <a:latin typeface="Times New Roman" panose="02020603050405020304" pitchFamily="18" charset="0"/>
                <a:cs typeface="Times New Roman" panose="02020603050405020304" pitchFamily="18" charset="0"/>
              </a:rPr>
              <a:t>, PbO</a:t>
            </a:r>
            <a:r>
              <a:rPr lang="kk-KZ" sz="2800" kern="1200" baseline="-25000" dirty="0">
                <a:solidFill>
                  <a:srgbClr val="000000"/>
                </a:solidFill>
                <a:effectLst/>
                <a:latin typeface="Times New Roman" panose="02020603050405020304" pitchFamily="18" charset="0"/>
                <a:cs typeface="Times New Roman" panose="02020603050405020304" pitchFamily="18" charset="0"/>
              </a:rPr>
              <a:t>2</a:t>
            </a:r>
            <a:r>
              <a:rPr lang="kk-KZ" sz="2800" kern="1200" dirty="0">
                <a:solidFill>
                  <a:srgbClr val="000000"/>
                </a:solidFill>
                <a:effectLst/>
                <a:latin typeface="Times New Roman" panose="02020603050405020304" pitchFamily="18" charset="0"/>
                <a:cs typeface="Times New Roman" panose="02020603050405020304" pitchFamily="18" charset="0"/>
              </a:rPr>
              <a:t>, Na</a:t>
            </a:r>
            <a:r>
              <a:rPr lang="kk-KZ" sz="2800" kern="1200" baseline="-25000" dirty="0">
                <a:solidFill>
                  <a:srgbClr val="000000"/>
                </a:solidFill>
                <a:effectLst/>
                <a:latin typeface="Times New Roman" panose="02020603050405020304" pitchFamily="18" charset="0"/>
                <a:cs typeface="Times New Roman" panose="02020603050405020304" pitchFamily="18" charset="0"/>
              </a:rPr>
              <a:t>2</a:t>
            </a:r>
            <a:r>
              <a:rPr lang="kk-KZ" sz="2800" kern="1200" dirty="0">
                <a:solidFill>
                  <a:srgbClr val="000000"/>
                </a:solidFill>
                <a:effectLst/>
                <a:latin typeface="Times New Roman" panose="02020603050405020304" pitchFamily="18" charset="0"/>
                <a:cs typeface="Times New Roman" panose="02020603050405020304" pitchFamily="18" charset="0"/>
              </a:rPr>
              <a:t>CrO</a:t>
            </a:r>
            <a:r>
              <a:rPr lang="kk-KZ" sz="2800" kern="1200" baseline="-25000" dirty="0">
                <a:solidFill>
                  <a:srgbClr val="000000"/>
                </a:solidFill>
                <a:effectLst/>
                <a:latin typeface="Times New Roman" panose="02020603050405020304" pitchFamily="18" charset="0"/>
                <a:cs typeface="Times New Roman" panose="02020603050405020304" pitchFamily="18" charset="0"/>
              </a:rPr>
              <a:t>4</a:t>
            </a:r>
            <a:r>
              <a:rPr lang="kk-KZ" sz="2800" kern="1200" dirty="0">
                <a:solidFill>
                  <a:srgbClr val="000000"/>
                </a:solidFill>
                <a:effectLst/>
                <a:latin typeface="Times New Roman" panose="02020603050405020304" pitchFamily="18" charset="0"/>
                <a:cs typeface="Times New Roman" panose="02020603050405020304" pitchFamily="18" charset="0"/>
              </a:rPr>
              <a:t>, K</a:t>
            </a:r>
            <a:r>
              <a:rPr lang="kk-KZ" sz="2800" kern="1200" baseline="-25000" dirty="0">
                <a:solidFill>
                  <a:srgbClr val="000000"/>
                </a:solidFill>
                <a:effectLst/>
                <a:latin typeface="Times New Roman" panose="02020603050405020304" pitchFamily="18" charset="0"/>
                <a:cs typeface="Times New Roman" panose="02020603050405020304" pitchFamily="18" charset="0"/>
              </a:rPr>
              <a:t>2</a:t>
            </a:r>
            <a:r>
              <a:rPr lang="kk-KZ" sz="2800" kern="1200" dirty="0">
                <a:solidFill>
                  <a:srgbClr val="000000"/>
                </a:solidFill>
                <a:effectLst/>
                <a:latin typeface="Times New Roman" panose="02020603050405020304" pitchFamily="18" charset="0"/>
                <a:cs typeface="Times New Roman" panose="02020603050405020304" pitchFamily="18" charset="0"/>
              </a:rPr>
              <a:t>Cr</a:t>
            </a:r>
            <a:r>
              <a:rPr lang="kk-KZ" sz="2800" kern="1200" baseline="-25000" dirty="0">
                <a:solidFill>
                  <a:srgbClr val="000000"/>
                </a:solidFill>
                <a:effectLst/>
                <a:latin typeface="Times New Roman" panose="02020603050405020304" pitchFamily="18" charset="0"/>
                <a:cs typeface="Times New Roman" panose="02020603050405020304" pitchFamily="18" charset="0"/>
              </a:rPr>
              <a:t>2</a:t>
            </a:r>
            <a:r>
              <a:rPr lang="kk-KZ" sz="2800" kern="1200" dirty="0">
                <a:solidFill>
                  <a:srgbClr val="000000"/>
                </a:solidFill>
                <a:effectLst/>
                <a:latin typeface="Times New Roman" panose="02020603050405020304" pitchFamily="18" charset="0"/>
                <a:cs typeface="Times New Roman" panose="02020603050405020304" pitchFamily="18" charset="0"/>
              </a:rPr>
              <a:t>O</a:t>
            </a:r>
            <a:r>
              <a:rPr lang="kk-KZ" sz="2800" kern="1200" baseline="-25000" dirty="0">
                <a:solidFill>
                  <a:srgbClr val="000000"/>
                </a:solidFill>
                <a:effectLst/>
                <a:latin typeface="Times New Roman" panose="02020603050405020304" pitchFamily="18" charset="0"/>
                <a:cs typeface="Times New Roman" panose="02020603050405020304" pitchFamily="18" charset="0"/>
              </a:rPr>
              <a:t>7</a:t>
            </a:r>
            <a:r>
              <a:rPr lang="kk-KZ" sz="2800" kern="1200" dirty="0">
                <a:solidFill>
                  <a:srgbClr val="000000"/>
                </a:solidFill>
                <a:effectLst/>
                <a:latin typeface="Times New Roman" panose="02020603050405020304" pitchFamily="18" charset="0"/>
                <a:cs typeface="Times New Roman" panose="02020603050405020304" pitchFamily="18" charset="0"/>
              </a:rPr>
              <a:t>, KMnO</a:t>
            </a:r>
            <a:r>
              <a:rPr lang="kk-KZ" sz="2800" kern="1200" baseline="-25000" dirty="0">
                <a:solidFill>
                  <a:srgbClr val="000000"/>
                </a:solidFill>
                <a:effectLst/>
                <a:latin typeface="Times New Roman" panose="02020603050405020304" pitchFamily="18" charset="0"/>
                <a:cs typeface="Times New Roman" panose="02020603050405020304" pitchFamily="18" charset="0"/>
              </a:rPr>
              <a:t>4</a:t>
            </a:r>
            <a:r>
              <a:rPr lang="kk-KZ" sz="2800" kern="1200" dirty="0">
                <a:solidFill>
                  <a:srgbClr val="000000"/>
                </a:solidFill>
                <a:effectLst/>
                <a:latin typeface="Times New Roman" panose="02020603050405020304" pitchFamily="18" charset="0"/>
                <a:cs typeface="Times New Roman" panose="02020603050405020304" pitchFamily="18" charset="0"/>
              </a:rPr>
              <a:t>, KIO</a:t>
            </a:r>
            <a:r>
              <a:rPr lang="kk-KZ" sz="2800" kern="1200" baseline="-25000" dirty="0">
                <a:solidFill>
                  <a:srgbClr val="000000"/>
                </a:solidFill>
                <a:effectLst/>
                <a:latin typeface="Times New Roman" panose="02020603050405020304" pitchFamily="18" charset="0"/>
                <a:cs typeface="Times New Roman" panose="02020603050405020304" pitchFamily="18" charset="0"/>
              </a:rPr>
              <a:t>3</a:t>
            </a:r>
            <a:r>
              <a:rPr lang="kk-KZ" sz="2800" kern="1200" dirty="0">
                <a:solidFill>
                  <a:srgbClr val="000000"/>
                </a:solidFill>
                <a:effectLst/>
                <a:latin typeface="Times New Roman" panose="02020603050405020304" pitchFamily="18" charset="0"/>
                <a:cs typeface="Times New Roman" panose="02020603050405020304" pitchFamily="18" charset="0"/>
              </a:rPr>
              <a:t>, NaBrO</a:t>
            </a:r>
            <a:r>
              <a:rPr lang="kk-KZ" sz="2800" kern="1200" baseline="-25000" dirty="0">
                <a:solidFill>
                  <a:srgbClr val="000000"/>
                </a:solidFill>
                <a:effectLst/>
                <a:latin typeface="Times New Roman" panose="02020603050405020304" pitchFamily="18" charset="0"/>
                <a:cs typeface="Times New Roman" panose="02020603050405020304" pitchFamily="18" charset="0"/>
              </a:rPr>
              <a:t>3 </a:t>
            </a:r>
            <a:r>
              <a:rPr lang="kk-KZ" sz="2800" kern="1200" dirty="0">
                <a:solidFill>
                  <a:srgbClr val="000000"/>
                </a:solidFill>
                <a:effectLst/>
                <a:latin typeface="Times New Roman" panose="02020603050405020304" pitchFamily="18" charset="0"/>
                <a:cs typeface="Times New Roman" panose="02020603050405020304" pitchFamily="18" charset="0"/>
              </a:rPr>
              <a:t>және т.б.</a:t>
            </a:r>
            <a:endParaRPr lang="ru-RU"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fontAlgn="base">
              <a:buNone/>
            </a:pPr>
            <a:endParaRPr lang="en-US" sz="2800" b="1" i="1" kern="1200" dirty="0">
              <a:solidFill>
                <a:srgbClr val="FF0000"/>
              </a:solidFill>
              <a:effectLst/>
              <a:latin typeface="Times New Roman" panose="02020603050405020304" pitchFamily="18" charset="0"/>
              <a:cs typeface="Times New Roman" panose="02020603050405020304" pitchFamily="18" charset="0"/>
            </a:endParaRPr>
          </a:p>
          <a:p>
            <a:pPr marL="0" indent="0" fontAlgn="base">
              <a:buNone/>
            </a:pPr>
            <a:r>
              <a:rPr lang="kk-KZ" sz="2800" b="1" i="1" kern="1200" dirty="0">
                <a:solidFill>
                  <a:srgbClr val="FF0000"/>
                </a:solidFill>
                <a:effectLst/>
                <a:latin typeface="Times New Roman" panose="02020603050405020304" pitchFamily="18" charset="0"/>
                <a:cs typeface="Times New Roman" panose="02020603050405020304" pitchFamily="18" charset="0"/>
              </a:rPr>
              <a:t>Тотықсыздандырғыштар:</a:t>
            </a:r>
            <a:r>
              <a:rPr lang="kk-KZ" sz="2800" kern="1200" dirty="0">
                <a:solidFill>
                  <a:srgbClr val="FF0000"/>
                </a:solidFill>
                <a:effectLst/>
                <a:latin typeface="Times New Roman" panose="02020603050405020304" pitchFamily="18" charset="0"/>
                <a:cs typeface="Times New Roman" panose="02020603050405020304" pitchFamily="18" charset="0"/>
              </a:rPr>
              <a:t> </a:t>
            </a:r>
            <a:endParaRPr lang="ru-RU"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fontAlgn="base">
              <a:buNone/>
            </a:pPr>
            <a:r>
              <a:rPr lang="kk-KZ" sz="2800" kern="1200" dirty="0">
                <a:solidFill>
                  <a:srgbClr val="000000"/>
                </a:solidFill>
                <a:effectLst/>
                <a:latin typeface="Times New Roman" panose="02020603050405020304" pitchFamily="18" charset="0"/>
                <a:cs typeface="Times New Roman" panose="02020603050405020304" pitchFamily="18" charset="0"/>
              </a:rPr>
              <a:t> Fe, Zn және Al металдары, H</a:t>
            </a:r>
            <a:r>
              <a:rPr lang="kk-KZ" sz="2800" kern="1200" baseline="-25000" dirty="0">
                <a:solidFill>
                  <a:srgbClr val="000000"/>
                </a:solidFill>
                <a:effectLst/>
                <a:latin typeface="Times New Roman" panose="02020603050405020304" pitchFamily="18" charset="0"/>
                <a:cs typeface="Times New Roman" panose="02020603050405020304" pitchFamily="18" charset="0"/>
              </a:rPr>
              <a:t>2</a:t>
            </a:r>
            <a:r>
              <a:rPr lang="kk-KZ" sz="2800" kern="1200" dirty="0">
                <a:solidFill>
                  <a:srgbClr val="000000"/>
                </a:solidFill>
                <a:effectLst/>
                <a:latin typeface="Times New Roman" panose="02020603050405020304" pitchFamily="18" charset="0"/>
                <a:cs typeface="Times New Roman" panose="02020603050405020304" pitchFamily="18" charset="0"/>
              </a:rPr>
              <a:t>O</a:t>
            </a:r>
            <a:r>
              <a:rPr lang="kk-KZ" sz="2800" kern="1200" baseline="-25000" dirty="0">
                <a:solidFill>
                  <a:srgbClr val="000000"/>
                </a:solidFill>
                <a:effectLst/>
                <a:latin typeface="Times New Roman" panose="02020603050405020304" pitchFamily="18" charset="0"/>
                <a:cs typeface="Times New Roman" panose="02020603050405020304" pitchFamily="18" charset="0"/>
              </a:rPr>
              <a:t>2</a:t>
            </a:r>
            <a:r>
              <a:rPr lang="kk-KZ" sz="2800" kern="1200" dirty="0">
                <a:solidFill>
                  <a:srgbClr val="000000"/>
                </a:solidFill>
                <a:effectLst/>
                <a:latin typeface="Times New Roman" panose="02020603050405020304" pitchFamily="18" charset="0"/>
                <a:cs typeface="Times New Roman" panose="02020603050405020304" pitchFamily="18" charset="0"/>
              </a:rPr>
              <a:t>, SnC</a:t>
            </a:r>
            <a:r>
              <a:rPr lang="en-US" sz="2800" kern="1200" dirty="0">
                <a:solidFill>
                  <a:srgbClr val="000000"/>
                </a:solidFill>
                <a:effectLst/>
                <a:latin typeface="Times New Roman" panose="02020603050405020304" pitchFamily="18" charset="0"/>
                <a:cs typeface="Times New Roman" panose="02020603050405020304" pitchFamily="18" charset="0"/>
              </a:rPr>
              <a:t>l</a:t>
            </a:r>
            <a:r>
              <a:rPr lang="en-US" sz="2800" kern="1200" baseline="-25000" dirty="0">
                <a:solidFill>
                  <a:srgbClr val="000000"/>
                </a:solidFill>
                <a:effectLst/>
                <a:latin typeface="Times New Roman" panose="02020603050405020304" pitchFamily="18" charset="0"/>
                <a:cs typeface="Times New Roman" panose="02020603050405020304" pitchFamily="18" charset="0"/>
              </a:rPr>
              <a:t>2</a:t>
            </a:r>
            <a:r>
              <a:rPr lang="kk-KZ" sz="2800" kern="1200" dirty="0">
                <a:solidFill>
                  <a:srgbClr val="000000"/>
                </a:solidFill>
                <a:effectLst/>
                <a:latin typeface="Times New Roman" panose="02020603050405020304" pitchFamily="18" charset="0"/>
                <a:cs typeface="Times New Roman" panose="02020603050405020304" pitchFamily="18" charset="0"/>
              </a:rPr>
              <a:t>, </a:t>
            </a:r>
            <a:r>
              <a:rPr lang="en-US" sz="2800" kern="1200" dirty="0">
                <a:solidFill>
                  <a:srgbClr val="000000"/>
                </a:solidFill>
                <a:effectLst/>
                <a:latin typeface="Times New Roman" panose="02020603050405020304" pitchFamily="18" charset="0"/>
                <a:cs typeface="Times New Roman" panose="02020603050405020304" pitchFamily="18" charset="0"/>
              </a:rPr>
              <a:t>H</a:t>
            </a:r>
            <a:r>
              <a:rPr lang="en-US" sz="2800" kern="1200" baseline="-25000" dirty="0">
                <a:solidFill>
                  <a:srgbClr val="000000"/>
                </a:solidFill>
                <a:effectLst/>
                <a:latin typeface="Times New Roman" panose="02020603050405020304" pitchFamily="18" charset="0"/>
                <a:cs typeface="Times New Roman" panose="02020603050405020304" pitchFamily="18" charset="0"/>
              </a:rPr>
              <a:t>2</a:t>
            </a:r>
            <a:r>
              <a:rPr lang="kk-KZ" sz="2800" kern="1200" dirty="0">
                <a:solidFill>
                  <a:srgbClr val="000000"/>
                </a:solidFill>
                <a:effectLst/>
                <a:latin typeface="Times New Roman" panose="02020603050405020304" pitchFamily="18" charset="0"/>
                <a:cs typeface="Times New Roman" panose="02020603050405020304" pitchFamily="18" charset="0"/>
              </a:rPr>
              <a:t>S, </a:t>
            </a:r>
            <a:r>
              <a:rPr lang="en-US" sz="2800" kern="1200" dirty="0">
                <a:solidFill>
                  <a:srgbClr val="000000"/>
                </a:solidFill>
                <a:effectLst/>
                <a:latin typeface="Times New Roman" panose="02020603050405020304" pitchFamily="18" charset="0"/>
                <a:cs typeface="Times New Roman" panose="02020603050405020304" pitchFamily="18" charset="0"/>
              </a:rPr>
              <a:t>H</a:t>
            </a:r>
            <a:r>
              <a:rPr lang="en-US" sz="2800" kern="1200" baseline="-25000" dirty="0">
                <a:solidFill>
                  <a:srgbClr val="000000"/>
                </a:solidFill>
                <a:effectLst/>
                <a:latin typeface="Times New Roman" panose="02020603050405020304" pitchFamily="18" charset="0"/>
                <a:cs typeface="Times New Roman" panose="02020603050405020304" pitchFamily="18" charset="0"/>
              </a:rPr>
              <a:t>2</a:t>
            </a:r>
            <a:r>
              <a:rPr lang="kk-KZ" sz="2800" kern="1200" dirty="0">
                <a:solidFill>
                  <a:srgbClr val="000000"/>
                </a:solidFill>
                <a:effectLst/>
                <a:latin typeface="Times New Roman" panose="02020603050405020304" pitchFamily="18" charset="0"/>
                <a:cs typeface="Times New Roman" panose="02020603050405020304" pitchFamily="18" charset="0"/>
              </a:rPr>
              <a:t>S</a:t>
            </a:r>
            <a:r>
              <a:rPr lang="en-US" sz="2800" kern="1200" dirty="0">
                <a:solidFill>
                  <a:srgbClr val="000000"/>
                </a:solidFill>
                <a:effectLst/>
                <a:latin typeface="Times New Roman" panose="02020603050405020304" pitchFamily="18" charset="0"/>
                <a:cs typeface="Times New Roman" panose="02020603050405020304" pitchFamily="18" charset="0"/>
              </a:rPr>
              <a:t>O</a:t>
            </a:r>
            <a:r>
              <a:rPr lang="en-US" sz="2800" kern="1200" baseline="-25000" dirty="0">
                <a:solidFill>
                  <a:srgbClr val="000000"/>
                </a:solidFill>
                <a:effectLst/>
                <a:latin typeface="Times New Roman" panose="02020603050405020304" pitchFamily="18" charset="0"/>
                <a:cs typeface="Times New Roman" panose="02020603050405020304" pitchFamily="18" charset="0"/>
              </a:rPr>
              <a:t>3</a:t>
            </a:r>
            <a:r>
              <a:rPr lang="kk-KZ" sz="2800" kern="1200" dirty="0">
                <a:solidFill>
                  <a:srgbClr val="000000"/>
                </a:solidFill>
                <a:effectLst/>
                <a:latin typeface="Times New Roman" panose="02020603050405020304" pitchFamily="18" charset="0"/>
                <a:cs typeface="Times New Roman" panose="02020603050405020304" pitchFamily="18" charset="0"/>
              </a:rPr>
              <a:t>, Na</a:t>
            </a:r>
            <a:r>
              <a:rPr lang="kk-KZ" sz="2800" kern="1200" baseline="-25000" dirty="0">
                <a:solidFill>
                  <a:srgbClr val="000000"/>
                </a:solidFill>
                <a:effectLst/>
                <a:latin typeface="Times New Roman" panose="02020603050405020304" pitchFamily="18" charset="0"/>
                <a:cs typeface="Times New Roman" panose="02020603050405020304" pitchFamily="18" charset="0"/>
              </a:rPr>
              <a:t>2</a:t>
            </a:r>
            <a:r>
              <a:rPr lang="kk-KZ" sz="2800" kern="1200" dirty="0">
                <a:solidFill>
                  <a:srgbClr val="000000"/>
                </a:solidFill>
                <a:effectLst/>
                <a:latin typeface="Times New Roman" panose="02020603050405020304" pitchFamily="18" charset="0"/>
                <a:cs typeface="Times New Roman" panose="02020603050405020304" pitchFamily="18" charset="0"/>
              </a:rPr>
              <a:t>S</a:t>
            </a:r>
            <a:r>
              <a:rPr lang="kk-KZ" sz="2800" kern="1200" baseline="-25000" dirty="0">
                <a:solidFill>
                  <a:srgbClr val="000000"/>
                </a:solidFill>
                <a:effectLst/>
                <a:latin typeface="Times New Roman" panose="02020603050405020304" pitchFamily="18" charset="0"/>
                <a:cs typeface="Times New Roman" panose="02020603050405020304" pitchFamily="18" charset="0"/>
              </a:rPr>
              <a:t>2</a:t>
            </a:r>
            <a:r>
              <a:rPr lang="kk-KZ" sz="2800" kern="1200" dirty="0">
                <a:solidFill>
                  <a:srgbClr val="000000"/>
                </a:solidFill>
                <a:effectLst/>
                <a:latin typeface="Times New Roman" panose="02020603050405020304" pitchFamily="18" charset="0"/>
                <a:cs typeface="Times New Roman" panose="02020603050405020304" pitchFamily="18" charset="0"/>
              </a:rPr>
              <a:t>O</a:t>
            </a:r>
            <a:r>
              <a:rPr lang="en-US" sz="2800" kern="1200" baseline="-25000" dirty="0">
                <a:solidFill>
                  <a:srgbClr val="000000"/>
                </a:solidFill>
                <a:effectLst/>
                <a:latin typeface="Times New Roman" panose="02020603050405020304" pitchFamily="18" charset="0"/>
                <a:cs typeface="Times New Roman" panose="02020603050405020304" pitchFamily="18" charset="0"/>
              </a:rPr>
              <a:t>3</a:t>
            </a:r>
            <a:r>
              <a:rPr lang="kk-KZ" sz="2800" kern="1200" dirty="0">
                <a:solidFill>
                  <a:srgbClr val="000000"/>
                </a:solidFill>
                <a:effectLst/>
                <a:latin typeface="Times New Roman" panose="02020603050405020304" pitchFamily="18" charset="0"/>
                <a:cs typeface="Times New Roman" panose="02020603050405020304" pitchFamily="18" charset="0"/>
              </a:rPr>
              <a:t>, HI</a:t>
            </a:r>
            <a:endParaRPr lang="ru-RU"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ru-RU" dirty="0"/>
          </a:p>
        </p:txBody>
      </p:sp>
      <p:sp>
        <p:nvSpPr>
          <p:cNvPr id="4" name="Номер слайда 3">
            <a:extLst>
              <a:ext uri="{FF2B5EF4-FFF2-40B4-BE49-F238E27FC236}">
                <a16:creationId xmlns:a16="http://schemas.microsoft.com/office/drawing/2014/main" id="{CE7FD6B3-ACCB-41CA-8B4D-8C01A60D9E1D}"/>
              </a:ext>
            </a:extLst>
          </p:cNvPr>
          <p:cNvSpPr>
            <a:spLocks noGrp="1"/>
          </p:cNvSpPr>
          <p:nvPr>
            <p:ph type="sldNum" sz="quarter" idx="15"/>
          </p:nvPr>
        </p:nvSpPr>
        <p:spPr/>
        <p:txBody>
          <a:bodyPr/>
          <a:lstStyle/>
          <a:p>
            <a:fld id="{D6F87789-79C0-4369-89FF-5E19A7612EE5}" type="slidenum">
              <a:rPr lang="ru-RU" smtClean="0"/>
              <a:pPr/>
              <a:t>14</a:t>
            </a:fld>
            <a:endParaRPr lang="ru-RU"/>
          </a:p>
        </p:txBody>
      </p:sp>
    </p:spTree>
    <p:extLst>
      <p:ext uri="{BB962C8B-B14F-4D97-AF65-F5344CB8AC3E}">
        <p14:creationId xmlns:p14="http://schemas.microsoft.com/office/powerpoint/2010/main" val="21485397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C54F98D7-8A0E-4F35-BE43-9F547B103DFE}"/>
              </a:ext>
            </a:extLst>
          </p:cNvPr>
          <p:cNvSpPr>
            <a:spLocks noGrp="1"/>
          </p:cNvSpPr>
          <p:nvPr>
            <p:ph sz="quarter" idx="1"/>
          </p:nvPr>
        </p:nvSpPr>
        <p:spPr>
          <a:xfrm>
            <a:off x="457200" y="404664"/>
            <a:ext cx="8075240" cy="6069288"/>
          </a:xfrm>
        </p:spPr>
        <p:txBody>
          <a:bodyPr>
            <a:normAutofit/>
          </a:bodyPr>
          <a:lstStyle/>
          <a:p>
            <a:pPr indent="0" algn="just" fontAlgn="base">
              <a:lnSpc>
                <a:spcPct val="107000"/>
              </a:lnSpc>
              <a:spcAft>
                <a:spcPts val="800"/>
              </a:spcAft>
              <a:buNone/>
            </a:pPr>
            <a:r>
              <a:rPr lang="kk-KZ" sz="2400" dirty="0">
                <a:effectLst/>
                <a:latin typeface="Times New Roman" panose="02020603050405020304" pitchFamily="18" charset="0"/>
                <a:ea typeface="Calibri" panose="020F0502020204030204" pitchFamily="34" charset="0"/>
                <a:cs typeface="Times New Roman" panose="02020603050405020304" pitchFamily="18" charset="0"/>
              </a:rPr>
              <a:t>Тотығу- тотықсыздану реакцияларының тереңдігі мен бағыты</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indent="0" algn="just" fontAlgn="base">
              <a:lnSpc>
                <a:spcPct val="107000"/>
              </a:lnSpc>
              <a:spcAft>
                <a:spcPts val="800"/>
              </a:spcAft>
              <a:buNone/>
            </a:pPr>
            <a:r>
              <a:rPr lang="kk-KZ"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kk-KZ" sz="2400" dirty="0">
                <a:effectLst/>
                <a:latin typeface="Times New Roman" panose="02020603050405020304" pitchFamily="18" charset="0"/>
                <a:ea typeface="Times New Roman" panose="02020603050405020304" pitchFamily="18" charset="0"/>
              </a:rPr>
              <a:t>Тотығу-тотықсыздану реакциялары әлсіз тотыққан және тотықсызданған форманың түзілу бағытына қарай орындалады.  </a:t>
            </a:r>
            <a:endParaRPr lang="ru-RU" sz="2000" dirty="0">
              <a:effectLst/>
              <a:latin typeface="Times New Roman" panose="02020603050405020304" pitchFamily="18" charset="0"/>
              <a:ea typeface="Times New Roman" panose="02020603050405020304" pitchFamily="18" charset="0"/>
            </a:endParaRPr>
          </a:p>
          <a:p>
            <a:pPr indent="0" algn="just" fontAlgn="base">
              <a:buNone/>
            </a:pPr>
            <a:r>
              <a:rPr lang="kk-KZ" sz="2400" dirty="0">
                <a:effectLst/>
                <a:latin typeface="Times New Roman" panose="02020603050405020304" pitchFamily="18" charset="0"/>
                <a:ea typeface="Times New Roman" panose="02020603050405020304" pitchFamily="18" charset="0"/>
              </a:rPr>
              <a:t>Реакцияның бағытын білу үшін реакцияға түскен жұптардың стандартты потенциалдарын </a:t>
            </a:r>
            <a:r>
              <a:rPr lang="kk-KZ" sz="2400" kern="1200" dirty="0">
                <a:solidFill>
                  <a:srgbClr val="000000"/>
                </a:solidFill>
                <a:effectLst/>
                <a:latin typeface="Times New Roman" panose="02020603050405020304" pitchFamily="18" charset="0"/>
                <a:ea typeface="+mn-ea"/>
              </a:rPr>
              <a:t>E</a:t>
            </a:r>
            <a:r>
              <a:rPr lang="kk-KZ" sz="2400" kern="1200" baseline="30000" dirty="0">
                <a:solidFill>
                  <a:srgbClr val="000000"/>
                </a:solidFill>
                <a:effectLst/>
                <a:latin typeface="Times New Roman" panose="02020603050405020304" pitchFamily="18" charset="0"/>
                <a:ea typeface="+mn-ea"/>
              </a:rPr>
              <a:t>0 </a:t>
            </a:r>
            <a:r>
              <a:rPr lang="kk-KZ" sz="2400" dirty="0">
                <a:effectLst/>
                <a:latin typeface="Times New Roman" panose="02020603050405020304" pitchFamily="18" charset="0"/>
                <a:ea typeface="Times New Roman" panose="02020603050405020304" pitchFamily="18" charset="0"/>
              </a:rPr>
              <a:t>білу керек және солардың потенциалдар айырымын </a:t>
            </a:r>
            <a:r>
              <a:rPr lang="ru-RU" sz="2400" kern="1200" dirty="0">
                <a:solidFill>
                  <a:srgbClr val="000000"/>
                </a:solidFill>
                <a:effectLst/>
                <a:latin typeface="Times New Roman" panose="02020603050405020304" pitchFamily="18" charset="0"/>
                <a:ea typeface="+mn-ea"/>
              </a:rPr>
              <a:t>Δ</a:t>
            </a:r>
            <a:r>
              <a:rPr lang="kk-KZ" sz="2400" kern="1200" dirty="0">
                <a:solidFill>
                  <a:srgbClr val="000000"/>
                </a:solidFill>
                <a:effectLst/>
                <a:latin typeface="Times New Roman" panose="02020603050405020304" pitchFamily="18" charset="0"/>
                <a:ea typeface="+mn-ea"/>
              </a:rPr>
              <a:t>E</a:t>
            </a:r>
            <a:r>
              <a:rPr lang="kk-KZ" sz="2400" kern="1200" baseline="30000" dirty="0">
                <a:solidFill>
                  <a:srgbClr val="000000"/>
                </a:solidFill>
                <a:effectLst/>
                <a:latin typeface="Times New Roman" panose="02020603050405020304" pitchFamily="18" charset="0"/>
                <a:ea typeface="+mn-ea"/>
              </a:rPr>
              <a:t>0 </a:t>
            </a:r>
            <a:r>
              <a:rPr lang="kk-KZ" sz="2400" dirty="0">
                <a:effectLst/>
                <a:latin typeface="Times New Roman" panose="02020603050405020304" pitchFamily="18" charset="0"/>
                <a:ea typeface="Times New Roman" panose="02020603050405020304" pitchFamily="18" charset="0"/>
              </a:rPr>
              <a:t>мәнін есептеу керек. Міндетті түрде жартылай реакцияларды орындау керек.</a:t>
            </a:r>
            <a:endParaRPr lang="ru-RU" sz="2000" dirty="0">
              <a:effectLst/>
              <a:latin typeface="Times New Roman" panose="02020603050405020304" pitchFamily="18" charset="0"/>
              <a:ea typeface="Times New Roman" panose="02020603050405020304" pitchFamily="18" charset="0"/>
            </a:endParaRPr>
          </a:p>
          <a:p>
            <a:pPr indent="0" algn="just" fontAlgn="base">
              <a:buNone/>
            </a:pPr>
            <a:r>
              <a:rPr lang="kk-KZ" sz="2400" dirty="0">
                <a:effectLst/>
                <a:latin typeface="Times New Roman" panose="02020603050405020304" pitchFamily="18" charset="0"/>
                <a:ea typeface="Times New Roman" panose="02020603050405020304" pitchFamily="18" charset="0"/>
              </a:rPr>
              <a:t>Егер </a:t>
            </a:r>
            <a:r>
              <a:rPr lang="ru-RU" sz="2400" kern="1200" dirty="0">
                <a:solidFill>
                  <a:srgbClr val="000000"/>
                </a:solidFill>
                <a:effectLst/>
                <a:latin typeface="Times New Roman" panose="02020603050405020304" pitchFamily="18" charset="0"/>
                <a:ea typeface="+mn-ea"/>
              </a:rPr>
              <a:t>Δ</a:t>
            </a:r>
            <a:r>
              <a:rPr lang="kk-KZ" sz="2400" kern="1200" dirty="0">
                <a:solidFill>
                  <a:srgbClr val="000000"/>
                </a:solidFill>
                <a:effectLst/>
                <a:latin typeface="Times New Roman" panose="02020603050405020304" pitchFamily="18" charset="0"/>
                <a:ea typeface="+mn-ea"/>
              </a:rPr>
              <a:t>E</a:t>
            </a:r>
            <a:r>
              <a:rPr lang="kk-KZ" sz="2400" kern="1200" baseline="30000" dirty="0">
                <a:solidFill>
                  <a:srgbClr val="000000"/>
                </a:solidFill>
                <a:effectLst/>
                <a:latin typeface="Times New Roman" panose="02020603050405020304" pitchFamily="18" charset="0"/>
                <a:ea typeface="+mn-ea"/>
              </a:rPr>
              <a:t>0 </a:t>
            </a:r>
            <a:r>
              <a:rPr lang="kk-KZ" sz="2400" kern="1200" dirty="0">
                <a:solidFill>
                  <a:srgbClr val="000000"/>
                </a:solidFill>
                <a:effectLst/>
                <a:latin typeface="Times New Roman" panose="02020603050405020304" pitchFamily="18" charset="0"/>
                <a:ea typeface="+mn-ea"/>
              </a:rPr>
              <a:t>= E</a:t>
            </a:r>
            <a:r>
              <a:rPr lang="kk-KZ" sz="2400" kern="1200" baseline="30000" dirty="0">
                <a:solidFill>
                  <a:srgbClr val="000000"/>
                </a:solidFill>
                <a:effectLst/>
                <a:latin typeface="Times New Roman" panose="02020603050405020304" pitchFamily="18" charset="0"/>
                <a:ea typeface="+mn-ea"/>
              </a:rPr>
              <a:t>0</a:t>
            </a:r>
            <a:r>
              <a:rPr lang="kk-KZ" sz="2400" kern="1200" baseline="-25000" dirty="0">
                <a:solidFill>
                  <a:srgbClr val="000000"/>
                </a:solidFill>
                <a:effectLst/>
                <a:latin typeface="Times New Roman" panose="02020603050405020304" pitchFamily="18" charset="0"/>
                <a:ea typeface="+mn-ea"/>
              </a:rPr>
              <a:t>1 </a:t>
            </a:r>
            <a:r>
              <a:rPr lang="kk-KZ" sz="2400" kern="1200" dirty="0">
                <a:solidFill>
                  <a:srgbClr val="000000"/>
                </a:solidFill>
                <a:effectLst/>
                <a:latin typeface="Times New Roman" panose="02020603050405020304" pitchFamily="18" charset="0"/>
                <a:ea typeface="+mn-ea"/>
              </a:rPr>
              <a:t>- E</a:t>
            </a:r>
            <a:r>
              <a:rPr lang="kk-KZ" sz="2400" kern="1200" baseline="30000" dirty="0">
                <a:solidFill>
                  <a:srgbClr val="000000"/>
                </a:solidFill>
                <a:effectLst/>
                <a:latin typeface="Times New Roman" panose="02020603050405020304" pitchFamily="18" charset="0"/>
                <a:ea typeface="+mn-ea"/>
              </a:rPr>
              <a:t>0</a:t>
            </a:r>
            <a:r>
              <a:rPr lang="kk-KZ" sz="2400" kern="1200" baseline="-25000" dirty="0">
                <a:solidFill>
                  <a:srgbClr val="000000"/>
                </a:solidFill>
                <a:effectLst/>
                <a:latin typeface="Times New Roman" panose="02020603050405020304" pitchFamily="18" charset="0"/>
                <a:ea typeface="+mn-ea"/>
              </a:rPr>
              <a:t>2 </a:t>
            </a:r>
            <a:r>
              <a:rPr lang="kk-KZ" sz="2400" kern="1200" dirty="0">
                <a:solidFill>
                  <a:srgbClr val="000000"/>
                </a:solidFill>
                <a:effectLst/>
                <a:latin typeface="Times New Roman" panose="02020603050405020304" pitchFamily="18" charset="0"/>
                <a:ea typeface="+mn-ea"/>
              </a:rPr>
              <a:t>&gt; 0 болса реакция солдан оңға жүреді. </a:t>
            </a:r>
            <a:endParaRPr lang="ru-RU" sz="2000" dirty="0">
              <a:effectLst/>
              <a:latin typeface="Times New Roman" panose="02020603050405020304" pitchFamily="18" charset="0"/>
              <a:ea typeface="Times New Roman" panose="02020603050405020304" pitchFamily="18" charset="0"/>
            </a:endParaRPr>
          </a:p>
          <a:p>
            <a:pPr indent="0" algn="just" fontAlgn="base">
              <a:buNone/>
            </a:pPr>
            <a:endParaRPr lang="kk-KZ" sz="2400" kern="1200" dirty="0">
              <a:solidFill>
                <a:srgbClr val="000000"/>
              </a:solidFill>
              <a:effectLst/>
              <a:latin typeface="Times New Roman" panose="02020603050405020304" pitchFamily="18" charset="0"/>
              <a:ea typeface="+mn-ea"/>
            </a:endParaRPr>
          </a:p>
          <a:p>
            <a:pPr indent="0" algn="just" fontAlgn="base">
              <a:buNone/>
            </a:pPr>
            <a:r>
              <a:rPr lang="kk-KZ" sz="2400" kern="1200" dirty="0">
                <a:solidFill>
                  <a:srgbClr val="000000"/>
                </a:solidFill>
                <a:effectLst/>
                <a:latin typeface="Times New Roman" panose="02020603050405020304" pitchFamily="18" charset="0"/>
                <a:ea typeface="+mn-ea"/>
              </a:rPr>
              <a:t>Ал егер  </a:t>
            </a:r>
            <a:r>
              <a:rPr lang="ru-RU" sz="2400" kern="1200" dirty="0">
                <a:solidFill>
                  <a:srgbClr val="000000"/>
                </a:solidFill>
                <a:effectLst/>
                <a:latin typeface="Times New Roman" panose="02020603050405020304" pitchFamily="18" charset="0"/>
                <a:ea typeface="+mn-ea"/>
              </a:rPr>
              <a:t>Δ</a:t>
            </a:r>
            <a:r>
              <a:rPr lang="kk-KZ" sz="2400" kern="1200" dirty="0">
                <a:solidFill>
                  <a:srgbClr val="000000"/>
                </a:solidFill>
                <a:effectLst/>
                <a:latin typeface="Times New Roman" panose="02020603050405020304" pitchFamily="18" charset="0"/>
                <a:ea typeface="+mn-ea"/>
              </a:rPr>
              <a:t>E</a:t>
            </a:r>
            <a:r>
              <a:rPr lang="kk-KZ" sz="2400" kern="1200" baseline="30000" dirty="0">
                <a:solidFill>
                  <a:srgbClr val="000000"/>
                </a:solidFill>
                <a:effectLst/>
                <a:latin typeface="Times New Roman" panose="02020603050405020304" pitchFamily="18" charset="0"/>
                <a:ea typeface="+mn-ea"/>
              </a:rPr>
              <a:t>0</a:t>
            </a:r>
            <a:r>
              <a:rPr lang="kk-KZ" sz="2400" kern="1200" dirty="0">
                <a:solidFill>
                  <a:srgbClr val="000000"/>
                </a:solidFill>
                <a:effectLst/>
                <a:latin typeface="Times New Roman" panose="02020603050405020304" pitchFamily="18" charset="0"/>
                <a:ea typeface="+mn-ea"/>
              </a:rPr>
              <a:t>&lt; 0 болса оңнан солға қарай жүреді. </a:t>
            </a:r>
            <a:endParaRPr lang="ru-RU" sz="2000" dirty="0">
              <a:effectLst/>
              <a:latin typeface="Times New Roman" panose="02020603050405020304" pitchFamily="18" charset="0"/>
              <a:ea typeface="Times New Roman" panose="02020603050405020304" pitchFamily="18" charset="0"/>
            </a:endParaRPr>
          </a:p>
          <a:p>
            <a:endParaRPr lang="ru-RU" dirty="0"/>
          </a:p>
        </p:txBody>
      </p:sp>
      <p:sp>
        <p:nvSpPr>
          <p:cNvPr id="4" name="Номер слайда 3">
            <a:extLst>
              <a:ext uri="{FF2B5EF4-FFF2-40B4-BE49-F238E27FC236}">
                <a16:creationId xmlns:a16="http://schemas.microsoft.com/office/drawing/2014/main" id="{7F3DB672-CCB6-448F-8280-43D7DA7DFBFE}"/>
              </a:ext>
            </a:extLst>
          </p:cNvPr>
          <p:cNvSpPr>
            <a:spLocks noGrp="1"/>
          </p:cNvSpPr>
          <p:nvPr>
            <p:ph type="sldNum" sz="quarter" idx="15"/>
          </p:nvPr>
        </p:nvSpPr>
        <p:spPr/>
        <p:txBody>
          <a:bodyPr/>
          <a:lstStyle/>
          <a:p>
            <a:fld id="{D6F87789-79C0-4369-89FF-5E19A7612EE5}" type="slidenum">
              <a:rPr lang="ru-RU" smtClean="0"/>
              <a:pPr/>
              <a:t>15</a:t>
            </a:fld>
            <a:endParaRPr lang="ru-RU"/>
          </a:p>
        </p:txBody>
      </p:sp>
    </p:spTree>
    <p:extLst>
      <p:ext uri="{BB962C8B-B14F-4D97-AF65-F5344CB8AC3E}">
        <p14:creationId xmlns:p14="http://schemas.microsoft.com/office/powerpoint/2010/main" val="3043418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C6003FCA-3215-4876-9BFC-CC56632E897C}"/>
              </a:ext>
            </a:extLst>
          </p:cNvPr>
          <p:cNvPicPr>
            <a:picLocks noGrp="1" noChangeAspect="1"/>
          </p:cNvPicPr>
          <p:nvPr>
            <p:ph sz="quarter" idx="1"/>
          </p:nvPr>
        </p:nvPicPr>
        <p:blipFill>
          <a:blip r:embed="rId2"/>
          <a:stretch>
            <a:fillRect/>
          </a:stretch>
        </p:blipFill>
        <p:spPr>
          <a:xfrm>
            <a:off x="467544" y="332656"/>
            <a:ext cx="8064896" cy="6120680"/>
          </a:xfrm>
          <a:prstGeom prst="rect">
            <a:avLst/>
          </a:prstGeom>
        </p:spPr>
      </p:pic>
      <p:sp>
        <p:nvSpPr>
          <p:cNvPr id="4" name="Номер слайда 3">
            <a:extLst>
              <a:ext uri="{FF2B5EF4-FFF2-40B4-BE49-F238E27FC236}">
                <a16:creationId xmlns:a16="http://schemas.microsoft.com/office/drawing/2014/main" id="{4E73AA7A-65C9-4F08-A9D2-FF7098DBECEE}"/>
              </a:ext>
            </a:extLst>
          </p:cNvPr>
          <p:cNvSpPr>
            <a:spLocks noGrp="1"/>
          </p:cNvSpPr>
          <p:nvPr>
            <p:ph type="sldNum" sz="quarter" idx="15"/>
          </p:nvPr>
        </p:nvSpPr>
        <p:spPr/>
        <p:txBody>
          <a:bodyPr/>
          <a:lstStyle/>
          <a:p>
            <a:fld id="{D6F87789-79C0-4369-89FF-5E19A7612EE5}" type="slidenum">
              <a:rPr lang="ru-RU" smtClean="0"/>
              <a:pPr/>
              <a:t>16</a:t>
            </a:fld>
            <a:endParaRPr lang="ru-RU"/>
          </a:p>
        </p:txBody>
      </p:sp>
    </p:spTree>
    <p:extLst>
      <p:ext uri="{BB962C8B-B14F-4D97-AF65-F5344CB8AC3E}">
        <p14:creationId xmlns:p14="http://schemas.microsoft.com/office/powerpoint/2010/main" val="23728057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D61DD558-726B-43C2-AF37-526F474C2191}"/>
              </a:ext>
            </a:extLst>
          </p:cNvPr>
          <p:cNvPicPr>
            <a:picLocks noGrp="1" noChangeAspect="1"/>
          </p:cNvPicPr>
          <p:nvPr>
            <p:ph sz="quarter" idx="1"/>
          </p:nvPr>
        </p:nvPicPr>
        <p:blipFill>
          <a:blip r:embed="rId2"/>
          <a:stretch>
            <a:fillRect/>
          </a:stretch>
        </p:blipFill>
        <p:spPr>
          <a:xfrm>
            <a:off x="539552" y="620688"/>
            <a:ext cx="7992888" cy="5832648"/>
          </a:xfrm>
          <a:prstGeom prst="rect">
            <a:avLst/>
          </a:prstGeom>
        </p:spPr>
      </p:pic>
      <p:sp>
        <p:nvSpPr>
          <p:cNvPr id="4" name="Номер слайда 3">
            <a:extLst>
              <a:ext uri="{FF2B5EF4-FFF2-40B4-BE49-F238E27FC236}">
                <a16:creationId xmlns:a16="http://schemas.microsoft.com/office/drawing/2014/main" id="{62C14390-AD24-453E-B32F-F167DC0DB1A2}"/>
              </a:ext>
            </a:extLst>
          </p:cNvPr>
          <p:cNvSpPr>
            <a:spLocks noGrp="1"/>
          </p:cNvSpPr>
          <p:nvPr>
            <p:ph type="sldNum" sz="quarter" idx="15"/>
          </p:nvPr>
        </p:nvSpPr>
        <p:spPr/>
        <p:txBody>
          <a:bodyPr/>
          <a:lstStyle/>
          <a:p>
            <a:fld id="{D6F87789-79C0-4369-89FF-5E19A7612EE5}" type="slidenum">
              <a:rPr lang="ru-RU" smtClean="0"/>
              <a:pPr/>
              <a:t>17</a:t>
            </a:fld>
            <a:endParaRPr lang="ru-RU"/>
          </a:p>
        </p:txBody>
      </p:sp>
    </p:spTree>
    <p:extLst>
      <p:ext uri="{BB962C8B-B14F-4D97-AF65-F5344CB8AC3E}">
        <p14:creationId xmlns:p14="http://schemas.microsoft.com/office/powerpoint/2010/main" val="23181165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Объект 2">
                <a:extLst>
                  <a:ext uri="{FF2B5EF4-FFF2-40B4-BE49-F238E27FC236}">
                    <a16:creationId xmlns:a16="http://schemas.microsoft.com/office/drawing/2014/main" id="{2F3CC6E1-C314-43DF-9C6A-BCD8E5857265}"/>
                  </a:ext>
                </a:extLst>
              </p:cNvPr>
              <p:cNvSpPr>
                <a:spLocks noGrp="1"/>
              </p:cNvSpPr>
              <p:nvPr>
                <p:ph sz="quarter" idx="1"/>
              </p:nvPr>
            </p:nvSpPr>
            <p:spPr>
              <a:xfrm>
                <a:off x="457200" y="188640"/>
                <a:ext cx="8075240" cy="6285312"/>
              </a:xfrm>
            </p:spPr>
            <p:txBody>
              <a:bodyPr>
                <a:normAutofit fontScale="77500" lnSpcReduction="20000"/>
              </a:bodyPr>
              <a:lstStyle/>
              <a:p>
                <a:pPr indent="0" algn="just" fontAlgn="base">
                  <a:lnSpc>
                    <a:spcPct val="107000"/>
                  </a:lnSpc>
                  <a:spcAft>
                    <a:spcPts val="800"/>
                  </a:spcAft>
                  <a:buNone/>
                </a:pPr>
                <a:r>
                  <a:rPr lang="kk-KZ" sz="2400" dirty="0">
                    <a:effectLst/>
                    <a:latin typeface="Times New Roman" panose="02020603050405020304" pitchFamily="18" charset="0"/>
                    <a:ea typeface="Calibri" panose="020F0502020204030204" pitchFamily="34" charset="0"/>
                    <a:cs typeface="Times New Roman" panose="02020603050405020304" pitchFamily="18" charset="0"/>
                  </a:rPr>
                  <a:t>Тотығу- тотықсыздану реакцияларының тереңдігі константа арқылы есептеледі.</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indent="0" algn="just" fontAlgn="base">
                  <a:buNone/>
                </a:pPr>
                <a:r>
                  <a:rPr lang="kk-KZ" sz="2400" spc="-10" dirty="0">
                    <a:solidFill>
                      <a:srgbClr val="323232"/>
                    </a:solidFill>
                    <a:effectLst/>
                    <a:latin typeface="Times New Roman" panose="02020603050405020304" pitchFamily="18" charset="0"/>
                    <a:ea typeface="Times New Roman" panose="02020603050405020304" pitchFamily="18" charset="0"/>
                  </a:rPr>
                  <a:t>Ox</a:t>
                </a:r>
                <a:r>
                  <a:rPr lang="kk-KZ" sz="2400" spc="-10" baseline="-25000" dirty="0">
                    <a:solidFill>
                      <a:srgbClr val="323232"/>
                    </a:solidFill>
                    <a:effectLst/>
                    <a:latin typeface="Times New Roman" panose="02020603050405020304" pitchFamily="18" charset="0"/>
                    <a:ea typeface="Times New Roman" panose="02020603050405020304" pitchFamily="18" charset="0"/>
                  </a:rPr>
                  <a:t>1</a:t>
                </a:r>
                <a:r>
                  <a:rPr lang="kk-KZ" sz="2400" spc="-10" dirty="0">
                    <a:solidFill>
                      <a:srgbClr val="323232"/>
                    </a:solidFill>
                    <a:effectLst/>
                    <a:latin typeface="Times New Roman" panose="02020603050405020304" pitchFamily="18" charset="0"/>
                    <a:ea typeface="Times New Roman" panose="02020603050405020304" pitchFamily="18" charset="0"/>
                  </a:rPr>
                  <a:t>+Red</a:t>
                </a:r>
                <a:r>
                  <a:rPr lang="kk-KZ" sz="2400" spc="-10" baseline="-25000" dirty="0">
                    <a:solidFill>
                      <a:srgbClr val="323232"/>
                    </a:solidFill>
                    <a:effectLst/>
                    <a:latin typeface="Times New Roman" panose="02020603050405020304" pitchFamily="18" charset="0"/>
                    <a:ea typeface="Times New Roman" panose="02020603050405020304" pitchFamily="18" charset="0"/>
                  </a:rPr>
                  <a:t>2</a:t>
                </a:r>
                <a:r>
                  <a:rPr lang="kk-KZ" sz="2400" spc="-10" dirty="0">
                    <a:solidFill>
                      <a:srgbClr val="323232"/>
                    </a:solidFill>
                    <a:effectLst/>
                    <a:latin typeface="Times New Roman" panose="02020603050405020304" pitchFamily="18" charset="0"/>
                    <a:ea typeface="Times New Roman" panose="02020603050405020304" pitchFamily="18" charset="0"/>
                  </a:rPr>
                  <a:t> = Red</a:t>
                </a:r>
                <a:r>
                  <a:rPr lang="kk-KZ" sz="2400" spc="-10" baseline="-25000" dirty="0">
                    <a:solidFill>
                      <a:srgbClr val="323232"/>
                    </a:solidFill>
                    <a:effectLst/>
                    <a:latin typeface="Times New Roman" panose="02020603050405020304" pitchFamily="18" charset="0"/>
                    <a:ea typeface="Times New Roman" panose="02020603050405020304" pitchFamily="18" charset="0"/>
                  </a:rPr>
                  <a:t>1</a:t>
                </a:r>
                <a:r>
                  <a:rPr lang="kk-KZ" sz="2400" spc="-10" dirty="0">
                    <a:solidFill>
                      <a:srgbClr val="323232"/>
                    </a:solidFill>
                    <a:effectLst/>
                    <a:latin typeface="Times New Roman" panose="02020603050405020304" pitchFamily="18" charset="0"/>
                    <a:ea typeface="Times New Roman" panose="02020603050405020304" pitchFamily="18" charset="0"/>
                  </a:rPr>
                  <a:t>+Ох</a:t>
                </a:r>
                <a:r>
                  <a:rPr lang="kk-KZ" sz="2400" spc="-10" baseline="-25000" dirty="0">
                    <a:solidFill>
                      <a:srgbClr val="323232"/>
                    </a:solidFill>
                    <a:effectLst/>
                    <a:latin typeface="Times New Roman" panose="02020603050405020304" pitchFamily="18" charset="0"/>
                    <a:ea typeface="Times New Roman" panose="02020603050405020304" pitchFamily="18" charset="0"/>
                  </a:rPr>
                  <a:t>2</a:t>
                </a:r>
                <a:endParaRPr lang="ru-RU" sz="2000" dirty="0">
                  <a:effectLst/>
                  <a:latin typeface="Times New Roman" panose="02020603050405020304" pitchFamily="18" charset="0"/>
                  <a:ea typeface="Times New Roman" panose="02020603050405020304" pitchFamily="18" charset="0"/>
                </a:endParaRPr>
              </a:p>
              <a:p>
                <a:pPr indent="0" algn="just" fontAlgn="base">
                  <a:buNone/>
                </a:pPr>
                <a14:m>
                  <m:oMathPara xmlns:m="http://schemas.openxmlformats.org/officeDocument/2006/math">
                    <m:oMathParaPr>
                      <m:jc m:val="centerGroup"/>
                    </m:oMathParaPr>
                    <m:oMath xmlns:m="http://schemas.openxmlformats.org/officeDocument/2006/math">
                      <m:sSup>
                        <m:sSupPr>
                          <m:ctrlPr>
                            <a:rPr lang="ru-RU" sz="2400" i="1">
                              <a:effectLst/>
                              <a:latin typeface="Cambria Math" panose="02040503050406030204" pitchFamily="18" charset="0"/>
                              <a:ea typeface="Times New Roman" panose="02020603050405020304" pitchFamily="18" charset="0"/>
                              <a:cs typeface="Cambria Math" panose="02040503050406030204" pitchFamily="18" charset="0"/>
                            </a:rPr>
                          </m:ctrlPr>
                        </m:sSupPr>
                        <m:e>
                          <m:r>
                            <a:rPr lang="kk-KZ" sz="2400" i="1">
                              <a:effectLst/>
                              <a:latin typeface="Cambria Math" panose="02040503050406030204" pitchFamily="18" charset="0"/>
                              <a:ea typeface="Times New Roman" panose="02020603050405020304" pitchFamily="18" charset="0"/>
                              <a:cs typeface="Cambria Math" panose="02040503050406030204" pitchFamily="18" charset="0"/>
                            </a:rPr>
                            <m:t>𝐾</m:t>
                          </m:r>
                        </m:e>
                        <m:sup>
                          <m:r>
                            <a:rPr lang="kk-KZ" sz="2400" i="1">
                              <a:effectLst/>
                              <a:latin typeface="Cambria Math" panose="02040503050406030204" pitchFamily="18" charset="0"/>
                              <a:ea typeface="Times New Roman" panose="02020603050405020304" pitchFamily="18" charset="0"/>
                              <a:cs typeface="Cambria Math" panose="02040503050406030204" pitchFamily="18" charset="0"/>
                            </a:rPr>
                            <m:t>0</m:t>
                          </m:r>
                        </m:sup>
                      </m:sSup>
                      <m:r>
                        <a:rPr lang="kk-KZ" sz="2400">
                          <a:effectLst/>
                          <a:latin typeface="Cambria Math" panose="02040503050406030204" pitchFamily="18" charset="0"/>
                          <a:ea typeface="Times New Roman" panose="02020603050405020304" pitchFamily="18" charset="0"/>
                          <a:cs typeface="Cambria Math" panose="02040503050406030204" pitchFamily="18" charset="0"/>
                        </a:rPr>
                        <m:t>=</m:t>
                      </m:r>
                      <m:f>
                        <m:fPr>
                          <m:ctrlPr>
                            <a:rPr lang="ru-RU" sz="2400" i="1">
                              <a:effectLst/>
                              <a:latin typeface="Cambria Math" panose="02040503050406030204" pitchFamily="18" charset="0"/>
                              <a:ea typeface="Times New Roman" panose="02020603050405020304" pitchFamily="18" charset="0"/>
                            </a:rPr>
                          </m:ctrlPr>
                        </m:fPr>
                        <m:num>
                          <m:sSub>
                            <m:sSubPr>
                              <m:ctrlPr>
                                <a:rPr lang="ru-RU" sz="2400" i="1">
                                  <a:effectLst/>
                                  <a:latin typeface="Cambria Math" panose="02040503050406030204" pitchFamily="18" charset="0"/>
                                  <a:ea typeface="Times New Roman" panose="02020603050405020304" pitchFamily="18" charset="0"/>
                                  <a:cs typeface="Cambria Math" panose="02040503050406030204" pitchFamily="18" charset="0"/>
                                </a:rPr>
                              </m:ctrlPr>
                            </m:sSubPr>
                            <m:e>
                              <m:r>
                                <a:rPr lang="kk-KZ" sz="2400" i="1">
                                  <a:effectLst/>
                                  <a:latin typeface="Cambria Math" panose="02040503050406030204" pitchFamily="18" charset="0"/>
                                  <a:ea typeface="Times New Roman" panose="02020603050405020304" pitchFamily="18" charset="0"/>
                                  <a:cs typeface="Cambria Math" panose="02040503050406030204" pitchFamily="18" charset="0"/>
                                </a:rPr>
                                <m:t>𝑎</m:t>
                              </m:r>
                            </m:e>
                            <m:sub>
                              <m:r>
                                <m:rPr>
                                  <m:sty m:val="p"/>
                                </m:rPr>
                                <a:rPr lang="kk-KZ" sz="2400" spc="-10">
                                  <a:solidFill>
                                    <a:srgbClr val="323232"/>
                                  </a:solidFill>
                                  <a:effectLst/>
                                  <a:latin typeface="Cambria Math" panose="02040503050406030204" pitchFamily="18" charset="0"/>
                                  <a:ea typeface="Times New Roman" panose="02020603050405020304" pitchFamily="18" charset="0"/>
                                </a:rPr>
                                <m:t>Ox</m:t>
                              </m:r>
                              <m:r>
                                <a:rPr lang="kk-KZ" sz="2400" spc="-10" baseline="-25000">
                                  <a:solidFill>
                                    <a:srgbClr val="323232"/>
                                  </a:solidFill>
                                  <a:effectLst/>
                                  <a:latin typeface="Cambria Math" panose="02040503050406030204" pitchFamily="18" charset="0"/>
                                  <a:ea typeface="Times New Roman" panose="02020603050405020304" pitchFamily="18" charset="0"/>
                                </a:rPr>
                                <m:t>2</m:t>
                              </m:r>
                            </m:sub>
                          </m:sSub>
                          <m:r>
                            <a:rPr lang="kk-KZ" sz="2400" i="1">
                              <a:effectLst/>
                              <a:latin typeface="Cambria Math" panose="02040503050406030204" pitchFamily="18" charset="0"/>
                              <a:ea typeface="Times New Roman" panose="02020603050405020304" pitchFamily="18" charset="0"/>
                              <a:cs typeface="Cambria Math" panose="02040503050406030204" pitchFamily="18" charset="0"/>
                            </a:rPr>
                            <m:t>∙</m:t>
                          </m:r>
                          <m:sSub>
                            <m:sSubPr>
                              <m:ctrlPr>
                                <a:rPr lang="ru-RU" sz="2400" i="1">
                                  <a:effectLst/>
                                  <a:latin typeface="Cambria Math" panose="02040503050406030204" pitchFamily="18" charset="0"/>
                                  <a:ea typeface="Times New Roman" panose="02020603050405020304" pitchFamily="18" charset="0"/>
                                  <a:cs typeface="Cambria Math" panose="02040503050406030204" pitchFamily="18" charset="0"/>
                                </a:rPr>
                              </m:ctrlPr>
                            </m:sSubPr>
                            <m:e>
                              <m:r>
                                <a:rPr lang="kk-KZ" sz="2400" i="1">
                                  <a:effectLst/>
                                  <a:latin typeface="Cambria Math" panose="02040503050406030204" pitchFamily="18" charset="0"/>
                                  <a:ea typeface="Times New Roman" panose="02020603050405020304" pitchFamily="18" charset="0"/>
                                  <a:cs typeface="Cambria Math" panose="02040503050406030204" pitchFamily="18" charset="0"/>
                                </a:rPr>
                                <m:t>𝑎</m:t>
                              </m:r>
                            </m:e>
                            <m:sub>
                              <m:r>
                                <m:rPr>
                                  <m:sty m:val="p"/>
                                </m:rPr>
                                <a:rPr lang="kk-KZ" sz="2400" spc="-10">
                                  <a:solidFill>
                                    <a:srgbClr val="323232"/>
                                  </a:solidFill>
                                  <a:effectLst/>
                                  <a:latin typeface="Cambria Math" panose="02040503050406030204" pitchFamily="18" charset="0"/>
                                  <a:ea typeface="Times New Roman" panose="02020603050405020304" pitchFamily="18" charset="0"/>
                                </a:rPr>
                                <m:t>Red</m:t>
                              </m:r>
                              <m:r>
                                <a:rPr lang="kk-KZ" sz="2400" spc="-10" baseline="-25000">
                                  <a:solidFill>
                                    <a:srgbClr val="323232"/>
                                  </a:solidFill>
                                  <a:effectLst/>
                                  <a:latin typeface="Cambria Math" panose="02040503050406030204" pitchFamily="18" charset="0"/>
                                  <a:ea typeface="Times New Roman" panose="02020603050405020304" pitchFamily="18" charset="0"/>
                                </a:rPr>
                                <m:t>1</m:t>
                              </m:r>
                            </m:sub>
                          </m:sSub>
                        </m:num>
                        <m:den>
                          <m:sSub>
                            <m:sSubPr>
                              <m:ctrlPr>
                                <a:rPr lang="ru-RU" sz="2400" i="1">
                                  <a:effectLst/>
                                  <a:latin typeface="Cambria Math" panose="02040503050406030204" pitchFamily="18" charset="0"/>
                                  <a:ea typeface="Times New Roman" panose="02020603050405020304" pitchFamily="18" charset="0"/>
                                  <a:cs typeface="Cambria Math" panose="02040503050406030204" pitchFamily="18" charset="0"/>
                                </a:rPr>
                              </m:ctrlPr>
                            </m:sSubPr>
                            <m:e>
                              <m:r>
                                <a:rPr lang="kk-KZ" sz="2400" i="1">
                                  <a:effectLst/>
                                  <a:latin typeface="Cambria Math" panose="02040503050406030204" pitchFamily="18" charset="0"/>
                                  <a:ea typeface="Times New Roman" panose="02020603050405020304" pitchFamily="18" charset="0"/>
                                  <a:cs typeface="Cambria Math" panose="02040503050406030204" pitchFamily="18" charset="0"/>
                                </a:rPr>
                                <m:t>𝑎</m:t>
                              </m:r>
                            </m:e>
                            <m:sub>
                              <m:r>
                                <m:rPr>
                                  <m:sty m:val="p"/>
                                </m:rPr>
                                <a:rPr lang="kk-KZ" sz="2400" spc="-10">
                                  <a:solidFill>
                                    <a:srgbClr val="323232"/>
                                  </a:solidFill>
                                  <a:effectLst/>
                                  <a:latin typeface="Cambria Math" panose="02040503050406030204" pitchFamily="18" charset="0"/>
                                  <a:ea typeface="Times New Roman" panose="02020603050405020304" pitchFamily="18" charset="0"/>
                                </a:rPr>
                                <m:t>Ox</m:t>
                              </m:r>
                              <m:r>
                                <a:rPr lang="kk-KZ" sz="2400" spc="-10" baseline="-25000">
                                  <a:solidFill>
                                    <a:srgbClr val="323232"/>
                                  </a:solidFill>
                                  <a:effectLst/>
                                  <a:latin typeface="Cambria Math" panose="02040503050406030204" pitchFamily="18" charset="0"/>
                                  <a:ea typeface="Times New Roman" panose="02020603050405020304" pitchFamily="18" charset="0"/>
                                </a:rPr>
                                <m:t>1</m:t>
                              </m:r>
                            </m:sub>
                          </m:sSub>
                          <m:r>
                            <a:rPr lang="kk-KZ" sz="2400" i="1">
                              <a:effectLst/>
                              <a:latin typeface="Cambria Math" panose="02040503050406030204" pitchFamily="18" charset="0"/>
                              <a:ea typeface="Times New Roman" panose="02020603050405020304" pitchFamily="18" charset="0"/>
                              <a:cs typeface="Cambria Math" panose="02040503050406030204" pitchFamily="18" charset="0"/>
                            </a:rPr>
                            <m:t>∙</m:t>
                          </m:r>
                          <m:sSub>
                            <m:sSubPr>
                              <m:ctrlPr>
                                <a:rPr lang="ru-RU" sz="2400" i="1">
                                  <a:effectLst/>
                                  <a:latin typeface="Cambria Math" panose="02040503050406030204" pitchFamily="18" charset="0"/>
                                  <a:ea typeface="Times New Roman" panose="02020603050405020304" pitchFamily="18" charset="0"/>
                                  <a:cs typeface="Cambria Math" panose="02040503050406030204" pitchFamily="18" charset="0"/>
                                </a:rPr>
                              </m:ctrlPr>
                            </m:sSubPr>
                            <m:e>
                              <m:r>
                                <a:rPr lang="kk-KZ" sz="2400" i="1">
                                  <a:effectLst/>
                                  <a:latin typeface="Cambria Math" panose="02040503050406030204" pitchFamily="18" charset="0"/>
                                  <a:ea typeface="Times New Roman" panose="02020603050405020304" pitchFamily="18" charset="0"/>
                                  <a:cs typeface="Cambria Math" panose="02040503050406030204" pitchFamily="18" charset="0"/>
                                </a:rPr>
                                <m:t>𝑎</m:t>
                              </m:r>
                            </m:e>
                            <m:sub>
                              <m:r>
                                <m:rPr>
                                  <m:sty m:val="p"/>
                                </m:rPr>
                                <a:rPr lang="kk-KZ" sz="2400" spc="-10">
                                  <a:solidFill>
                                    <a:srgbClr val="323232"/>
                                  </a:solidFill>
                                  <a:effectLst/>
                                  <a:latin typeface="Cambria Math" panose="02040503050406030204" pitchFamily="18" charset="0"/>
                                  <a:ea typeface="Times New Roman" panose="02020603050405020304" pitchFamily="18" charset="0"/>
                                </a:rPr>
                                <m:t>Red</m:t>
                              </m:r>
                              <m:r>
                                <a:rPr lang="kk-KZ" sz="2400" spc="-10" baseline="-25000">
                                  <a:solidFill>
                                    <a:srgbClr val="323232"/>
                                  </a:solidFill>
                                  <a:effectLst/>
                                  <a:latin typeface="Cambria Math" panose="02040503050406030204" pitchFamily="18" charset="0"/>
                                  <a:ea typeface="Times New Roman" panose="02020603050405020304" pitchFamily="18" charset="0"/>
                                </a:rPr>
                                <m:t>2</m:t>
                              </m:r>
                            </m:sub>
                          </m:sSub>
                        </m:den>
                      </m:f>
                      <m:r>
                        <a:rPr lang="kk-KZ" sz="2400" i="1">
                          <a:effectLst/>
                          <a:latin typeface="Cambria Math" panose="02040503050406030204" pitchFamily="18" charset="0"/>
                          <a:ea typeface="Times New Roman" panose="02020603050405020304" pitchFamily="18" charset="0"/>
                        </a:rPr>
                        <m:t> </m:t>
                      </m:r>
                    </m:oMath>
                  </m:oMathPara>
                </a14:m>
                <a:endParaRPr lang="ru-RU" sz="2000" dirty="0">
                  <a:effectLst/>
                  <a:latin typeface="Times New Roman" panose="02020603050405020304" pitchFamily="18" charset="0"/>
                  <a:ea typeface="Times New Roman" panose="02020603050405020304" pitchFamily="18" charset="0"/>
                </a:endParaRPr>
              </a:p>
              <a:p>
                <a:pPr indent="0" algn="just">
                  <a:lnSpc>
                    <a:spcPct val="107000"/>
                  </a:lnSpc>
                  <a:spcAft>
                    <a:spcPts val="800"/>
                  </a:spcAft>
                  <a:buNone/>
                </a:pPr>
                <a:r>
                  <a:rPr lang="kk-KZ" sz="2400" spc="-10" dirty="0">
                    <a:solidFill>
                      <a:srgbClr val="323232"/>
                    </a:solidFill>
                    <a:effectLst/>
                    <a:latin typeface="Times New Roman" panose="02020603050405020304" pitchFamily="18" charset="0"/>
                    <a:ea typeface="Times New Roman" panose="02020603050405020304" pitchFamily="18" charset="0"/>
                    <a:cs typeface="Times New Roman" panose="02020603050405020304" pitchFamily="18" charset="0"/>
                  </a:rPr>
                  <a:t>Ox</a:t>
                </a:r>
                <a:r>
                  <a:rPr lang="kk-KZ" sz="2400" spc="-10" baseline="-25000" dirty="0">
                    <a:solidFill>
                      <a:srgbClr val="323232"/>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lang="kk-KZ" sz="2400" spc="-10" dirty="0">
                    <a:solidFill>
                      <a:srgbClr val="323232"/>
                    </a:solidFill>
                    <a:effectLst/>
                    <a:latin typeface="Times New Roman" panose="02020603050405020304" pitchFamily="18" charset="0"/>
                    <a:ea typeface="Times New Roman" panose="02020603050405020304" pitchFamily="18" charset="0"/>
                    <a:cs typeface="Times New Roman" panose="02020603050405020304" pitchFamily="18" charset="0"/>
                  </a:rPr>
                  <a:t>+ ne —&gt; Red</a:t>
                </a:r>
                <a:r>
                  <a:rPr lang="kk-KZ" sz="2400" spc="-10" baseline="-25000" dirty="0">
                    <a:solidFill>
                      <a:srgbClr val="323232"/>
                    </a:solidFill>
                    <a:effectLst/>
                    <a:latin typeface="Times New Roman" panose="02020603050405020304" pitchFamily="18" charset="0"/>
                    <a:ea typeface="Times New Roman" panose="02020603050405020304" pitchFamily="18" charset="0"/>
                    <a:cs typeface="Times New Roman" panose="02020603050405020304" pitchFamily="18" charset="0"/>
                  </a:rPr>
                  <a:t>1</a:t>
                </a:r>
                <a:r>
                  <a:rPr lang="kk-KZ" sz="2400" spc="-10" dirty="0">
                    <a:solidFill>
                      <a:srgbClr val="32323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10" dirty="0">
                    <a:solidFill>
                      <a:srgbClr val="323232"/>
                    </a:solidFill>
                    <a:effectLst/>
                    <a:latin typeface="Times New Roman" panose="02020603050405020304" pitchFamily="18" charset="0"/>
                    <a:ea typeface="Times New Roman" panose="02020603050405020304" pitchFamily="18" charset="0"/>
                    <a:cs typeface="Times New Roman" panose="02020603050405020304" pitchFamily="18" charset="0"/>
                  </a:rPr>
                  <a:t>E</a:t>
                </a:r>
                <a:r>
                  <a:rPr lang="en-US" sz="2400" spc="-10" baseline="-25000" dirty="0">
                    <a:solidFill>
                      <a:srgbClr val="323232"/>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indent="0" algn="just" fontAlgn="base">
                  <a:lnSpc>
                    <a:spcPct val="107000"/>
                  </a:lnSpc>
                  <a:spcAft>
                    <a:spcPts val="800"/>
                  </a:spcAft>
                  <a:buNone/>
                </a:pPr>
                <a:r>
                  <a:rPr lang="kk-KZ" sz="2400" spc="-10" dirty="0">
                    <a:solidFill>
                      <a:srgbClr val="323232"/>
                    </a:solidFill>
                    <a:effectLst/>
                    <a:latin typeface="Times New Roman" panose="02020603050405020304" pitchFamily="18" charset="0"/>
                    <a:ea typeface="Times New Roman" panose="02020603050405020304" pitchFamily="18" charset="0"/>
                    <a:cs typeface="Times New Roman" panose="02020603050405020304" pitchFamily="18" charset="0"/>
                  </a:rPr>
                  <a:t>Red</a:t>
                </a:r>
                <a:r>
                  <a:rPr lang="kk-KZ" sz="2400" spc="-10" baseline="-25000" dirty="0">
                    <a:solidFill>
                      <a:srgbClr val="323232"/>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kk-KZ" sz="2400" spc="-10" dirty="0">
                    <a:solidFill>
                      <a:srgbClr val="323232"/>
                    </a:solidFill>
                    <a:effectLst/>
                    <a:latin typeface="Times New Roman" panose="02020603050405020304" pitchFamily="18" charset="0"/>
                    <a:ea typeface="Times New Roman" panose="02020603050405020304" pitchFamily="18" charset="0"/>
                    <a:cs typeface="Times New Roman" panose="02020603050405020304" pitchFamily="18" charset="0"/>
                  </a:rPr>
                  <a:t> - ne —&gt; Ox</a:t>
                </a:r>
                <a:r>
                  <a:rPr lang="kk-KZ" sz="2400" spc="-10" baseline="-25000" dirty="0">
                    <a:solidFill>
                      <a:srgbClr val="323232"/>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kk-KZ" sz="2400" spc="-10" dirty="0">
                    <a:solidFill>
                      <a:srgbClr val="32323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10" dirty="0">
                    <a:solidFill>
                      <a:srgbClr val="323232"/>
                    </a:solidFill>
                    <a:effectLst/>
                    <a:latin typeface="Times New Roman" panose="02020603050405020304" pitchFamily="18" charset="0"/>
                    <a:ea typeface="Times New Roman" panose="02020603050405020304" pitchFamily="18" charset="0"/>
                    <a:cs typeface="Times New Roman" panose="02020603050405020304" pitchFamily="18" charset="0"/>
                  </a:rPr>
                  <a:t>E</a:t>
                </a:r>
                <a:r>
                  <a:rPr lang="en-US" sz="2400" spc="-10" baseline="-25000" dirty="0">
                    <a:solidFill>
                      <a:srgbClr val="323232"/>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fontAlgn="base">
                  <a:lnSpc>
                    <a:spcPct val="107000"/>
                  </a:lnSpc>
                  <a:spcAft>
                    <a:spcPts val="800"/>
                  </a:spcAft>
                  <a:buNone/>
                </a:pPr>
                <a14:m>
                  <m:oMath xmlns:m="http://schemas.openxmlformats.org/officeDocument/2006/math">
                    <m:sSub>
                      <m:sSubPr>
                        <m:ctrlPr>
                          <a:rPr lang="ru-RU" sz="2400" i="1">
                            <a:effectLst/>
                            <a:latin typeface="Cambria Math" panose="02040503050406030204" pitchFamily="18" charset="0"/>
                            <a:ea typeface="Calibri" panose="020F0502020204030204" pitchFamily="34" charset="0"/>
                            <a:cs typeface="Cambria Math" panose="02040503050406030204" pitchFamily="18" charset="0"/>
                          </a:rPr>
                        </m:ctrlPr>
                      </m:sSubPr>
                      <m:e>
                        <m:r>
                          <a:rPr lang="en-US" sz="2400" i="1">
                            <a:effectLst/>
                            <a:latin typeface="Cambria Math" panose="02040503050406030204" pitchFamily="18" charset="0"/>
                            <a:ea typeface="Calibri" panose="020F0502020204030204" pitchFamily="34" charset="0"/>
                            <a:cs typeface="Cambria Math" panose="02040503050406030204" pitchFamily="18" charset="0"/>
                          </a:rPr>
                          <m:t>𝐸</m:t>
                        </m:r>
                      </m:e>
                      <m:sub>
                        <m:r>
                          <a:rPr lang="kk-KZ" sz="2400" i="1">
                            <a:effectLst/>
                            <a:latin typeface="Cambria Math" panose="02040503050406030204" pitchFamily="18" charset="0"/>
                            <a:ea typeface="Calibri" panose="020F0502020204030204" pitchFamily="34" charset="0"/>
                            <a:cs typeface="Cambria Math" panose="02040503050406030204" pitchFamily="18" charset="0"/>
                          </a:rPr>
                          <m:t>1</m:t>
                        </m:r>
                      </m:sub>
                    </m:sSub>
                    <m:r>
                      <a:rPr lang="kk-KZ" sz="2400">
                        <a:effectLst/>
                        <a:latin typeface="Cambria Math" panose="02040503050406030204" pitchFamily="18" charset="0"/>
                        <a:ea typeface="Calibri" panose="020F0502020204030204" pitchFamily="34" charset="0"/>
                        <a:cs typeface="Cambria Math" panose="02040503050406030204" pitchFamily="18" charset="0"/>
                      </a:rPr>
                      <m:t>=</m:t>
                    </m:r>
                    <m:sSubSup>
                      <m:sSubSupPr>
                        <m:ctrlPr>
                          <a:rPr lang="ru-RU" sz="2400" i="1">
                            <a:effectLst/>
                            <a:latin typeface="Cambria Math" panose="02040503050406030204" pitchFamily="18" charset="0"/>
                            <a:ea typeface="Calibri" panose="020F0502020204030204" pitchFamily="34" charset="0"/>
                            <a:cs typeface="Cambria Math" panose="02040503050406030204" pitchFamily="18" charset="0"/>
                          </a:rPr>
                        </m:ctrlPr>
                      </m:sSubSupPr>
                      <m:e>
                        <m:r>
                          <a:rPr lang="kk-KZ" sz="2400" i="1">
                            <a:effectLst/>
                            <a:latin typeface="Cambria Math" panose="02040503050406030204" pitchFamily="18" charset="0"/>
                            <a:ea typeface="Calibri" panose="020F0502020204030204" pitchFamily="34" charset="0"/>
                            <a:cs typeface="Cambria Math" panose="02040503050406030204" pitchFamily="18" charset="0"/>
                          </a:rPr>
                          <m:t>𝐸</m:t>
                        </m:r>
                      </m:e>
                      <m:sub>
                        <m:r>
                          <m:rPr>
                            <m:sty m:val="p"/>
                          </m:rPr>
                          <a:rPr lang="en-US" sz="2400" kern="1200">
                            <a:solidFill>
                              <a:srgbClr val="000000"/>
                            </a:solidFill>
                            <a:effectLst/>
                            <a:latin typeface="Cambria Math" panose="02040503050406030204" pitchFamily="18" charset="0"/>
                            <a:ea typeface="+mn-ea"/>
                            <a:cs typeface="Times New Roman" panose="02020603050405020304" pitchFamily="18" charset="0"/>
                          </a:rPr>
                          <m:t>Ox</m:t>
                        </m:r>
                        <m:r>
                          <a:rPr lang="en-US" sz="2400" kern="1200">
                            <a:solidFill>
                              <a:srgbClr val="000000"/>
                            </a:solidFill>
                            <a:effectLst/>
                            <a:latin typeface="Cambria Math" panose="02040503050406030204" pitchFamily="18" charset="0"/>
                            <a:ea typeface="+mn-ea"/>
                            <a:cs typeface="Times New Roman" panose="02020603050405020304" pitchFamily="18" charset="0"/>
                          </a:rPr>
                          <m:t>1</m:t>
                        </m:r>
                        <m:r>
                          <a:rPr lang="en-US" sz="2400" i="1">
                            <a:effectLst/>
                            <a:latin typeface="Cambria Math" panose="02040503050406030204" pitchFamily="18" charset="0"/>
                            <a:ea typeface="Calibri" panose="020F0502020204030204" pitchFamily="34" charset="0"/>
                            <a:cs typeface="Cambria Math" panose="02040503050406030204" pitchFamily="18" charset="0"/>
                          </a:rPr>
                          <m:t>/</m:t>
                        </m:r>
                        <m:r>
                          <m:rPr>
                            <m:sty m:val="p"/>
                          </m:rPr>
                          <a:rPr lang="en-US" sz="2400" kern="1200">
                            <a:solidFill>
                              <a:srgbClr val="000000"/>
                            </a:solidFill>
                            <a:effectLst/>
                            <a:latin typeface="Cambria Math" panose="02040503050406030204" pitchFamily="18" charset="0"/>
                            <a:ea typeface="+mn-ea"/>
                            <a:cs typeface="Times New Roman" panose="02020603050405020304" pitchFamily="18" charset="0"/>
                          </a:rPr>
                          <m:t>Red</m:t>
                        </m:r>
                        <m:r>
                          <a:rPr lang="en-US" sz="2400" kern="1200">
                            <a:solidFill>
                              <a:srgbClr val="000000"/>
                            </a:solidFill>
                            <a:effectLst/>
                            <a:latin typeface="Cambria Math" panose="02040503050406030204" pitchFamily="18" charset="0"/>
                            <a:ea typeface="+mn-ea"/>
                            <a:cs typeface="Times New Roman" panose="02020603050405020304" pitchFamily="18" charset="0"/>
                          </a:rPr>
                          <m:t>1</m:t>
                        </m:r>
                        <m:r>
                          <a:rPr lang="en-US" sz="2400" i="1">
                            <a:effectLst/>
                            <a:latin typeface="Cambria Math" panose="02040503050406030204" pitchFamily="18" charset="0"/>
                            <a:ea typeface="Calibri" panose="020F0502020204030204" pitchFamily="34" charset="0"/>
                            <a:cs typeface="Cambria Math" panose="02040503050406030204" pitchFamily="18" charset="0"/>
                          </a:rPr>
                          <m:t> </m:t>
                        </m:r>
                      </m:sub>
                      <m:sup>
                        <m:r>
                          <a:rPr lang="kk-KZ" sz="2400" i="1">
                            <a:effectLst/>
                            <a:latin typeface="Cambria Math" panose="02040503050406030204" pitchFamily="18" charset="0"/>
                            <a:ea typeface="Calibri" panose="020F0502020204030204" pitchFamily="34" charset="0"/>
                            <a:cs typeface="Cambria Math" panose="02040503050406030204" pitchFamily="18" charset="0"/>
                          </a:rPr>
                          <m:t>0</m:t>
                        </m:r>
                      </m:sup>
                    </m:sSubSup>
                    <m:r>
                      <a:rPr lang="kk-KZ" sz="2400" i="1">
                        <a:effectLst/>
                        <a:latin typeface="Cambria Math" panose="02040503050406030204" pitchFamily="18" charset="0"/>
                        <a:ea typeface="Calibri" panose="020F0502020204030204" pitchFamily="34" charset="0"/>
                        <a:cs typeface="Cambria Math" panose="02040503050406030204" pitchFamily="18" charset="0"/>
                      </a:rPr>
                      <m:t>+ </m:t>
                    </m:r>
                    <m:f>
                      <m:fPr>
                        <m:ctrlPr>
                          <a:rPr lang="ru-RU"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Cambria Math" panose="02040503050406030204" pitchFamily="18" charset="0"/>
                          </a:rPr>
                          <m:t>0,059</m:t>
                        </m:r>
                      </m:num>
                      <m:den>
                        <m:r>
                          <m:rPr>
                            <m:sty m:val="p"/>
                          </m:rPr>
                          <a:rPr lang="kk-KZ" sz="2400">
                            <a:effectLst/>
                            <a:latin typeface="Cambria Math" panose="02040503050406030204" pitchFamily="18" charset="0"/>
                            <a:ea typeface="Calibri" panose="020F0502020204030204" pitchFamily="34" charset="0"/>
                            <a:cs typeface="Cambria Math" panose="02040503050406030204" pitchFamily="18" charset="0"/>
                          </a:rPr>
                          <m:t>n</m:t>
                        </m:r>
                      </m:den>
                    </m:f>
                    <m:r>
                      <a:rPr lang="kk-KZ" sz="2400" i="1">
                        <a:effectLst/>
                        <a:latin typeface="Cambria Math" panose="02040503050406030204" pitchFamily="18" charset="0"/>
                        <a:ea typeface="Calibri" panose="020F0502020204030204" pitchFamily="34" charset="0"/>
                        <a:cs typeface="Times New Roman" panose="02020603050405020304" pitchFamily="18" charset="0"/>
                      </a:rPr>
                      <m:t>𝑙𝑔</m:t>
                    </m:r>
                    <m:f>
                      <m:fPr>
                        <m:ctrlPr>
                          <a:rPr lang="ru-RU"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kk-KZ" sz="2400">
                            <a:effectLst/>
                            <a:latin typeface="Cambria Math" panose="02040503050406030204" pitchFamily="18" charset="0"/>
                            <a:ea typeface="Calibri" panose="020F0502020204030204" pitchFamily="34" charset="0"/>
                            <a:cs typeface="Cambria Math" panose="02040503050406030204" pitchFamily="18" charset="0"/>
                          </a:rPr>
                          <m:t>[</m:t>
                        </m:r>
                        <m:r>
                          <m:rPr>
                            <m:sty m:val="p"/>
                          </m:rPr>
                          <a:rPr lang="en-US" sz="2400" kern="1200">
                            <a:solidFill>
                              <a:srgbClr val="000000"/>
                            </a:solidFill>
                            <a:effectLst/>
                            <a:latin typeface="Cambria Math" panose="02040503050406030204" pitchFamily="18" charset="0"/>
                            <a:ea typeface="+mn-ea"/>
                            <a:cs typeface="Times New Roman" panose="02020603050405020304" pitchFamily="18" charset="0"/>
                          </a:rPr>
                          <m:t>Ox</m:t>
                        </m:r>
                        <m:r>
                          <a:rPr lang="en-US" sz="2400" kern="1200">
                            <a:solidFill>
                              <a:srgbClr val="000000"/>
                            </a:solidFill>
                            <a:effectLst/>
                            <a:latin typeface="Cambria Math" panose="02040503050406030204" pitchFamily="18" charset="0"/>
                            <a:ea typeface="+mn-ea"/>
                            <a:cs typeface="Times New Roman" panose="02020603050405020304" pitchFamily="18" charset="0"/>
                          </a:rPr>
                          <m:t>1]</m:t>
                        </m:r>
                      </m:num>
                      <m:den>
                        <m:r>
                          <a:rPr lang="kk-KZ" sz="2400">
                            <a:effectLst/>
                            <a:latin typeface="Cambria Math" panose="02040503050406030204" pitchFamily="18" charset="0"/>
                            <a:ea typeface="Calibri" panose="020F0502020204030204" pitchFamily="34" charset="0"/>
                            <a:cs typeface="Cambria Math" panose="02040503050406030204" pitchFamily="18" charset="0"/>
                          </a:rPr>
                          <m:t>[</m:t>
                        </m:r>
                        <m:r>
                          <m:rPr>
                            <m:sty m:val="p"/>
                          </m:rPr>
                          <a:rPr lang="en-US" sz="2400" kern="1200">
                            <a:solidFill>
                              <a:srgbClr val="000000"/>
                            </a:solidFill>
                            <a:effectLst/>
                            <a:latin typeface="Cambria Math" panose="02040503050406030204" pitchFamily="18" charset="0"/>
                            <a:ea typeface="+mn-ea"/>
                            <a:cs typeface="Times New Roman" panose="02020603050405020304" pitchFamily="18" charset="0"/>
                          </a:rPr>
                          <m:t>Red</m:t>
                        </m:r>
                        <m:r>
                          <a:rPr lang="en-US" sz="2400" kern="1200">
                            <a:solidFill>
                              <a:srgbClr val="000000"/>
                            </a:solidFill>
                            <a:effectLst/>
                            <a:latin typeface="Cambria Math" panose="02040503050406030204" pitchFamily="18" charset="0"/>
                            <a:ea typeface="+mn-ea"/>
                            <a:cs typeface="Times New Roman" panose="02020603050405020304" pitchFamily="18" charset="0"/>
                          </a:rPr>
                          <m:t>1]</m:t>
                        </m:r>
                      </m:den>
                    </m:f>
                  </m:oMath>
                </a14:m>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ru-RU" sz="2400" i="1">
                            <a:effectLst/>
                            <a:latin typeface="Cambria Math" panose="02040503050406030204" pitchFamily="18" charset="0"/>
                            <a:ea typeface="Calibri" panose="020F0502020204030204" pitchFamily="34" charset="0"/>
                            <a:cs typeface="Cambria Math" panose="02040503050406030204" pitchFamily="18" charset="0"/>
                          </a:rPr>
                        </m:ctrlPr>
                      </m:sSubPr>
                      <m:e>
                        <m:r>
                          <a:rPr lang="en-US" sz="2400" i="1">
                            <a:effectLst/>
                            <a:latin typeface="Cambria Math" panose="02040503050406030204" pitchFamily="18" charset="0"/>
                            <a:ea typeface="Calibri" panose="020F0502020204030204" pitchFamily="34" charset="0"/>
                            <a:cs typeface="Cambria Math" panose="02040503050406030204" pitchFamily="18" charset="0"/>
                          </a:rPr>
                          <m:t>𝐸</m:t>
                        </m:r>
                      </m:e>
                      <m:sub>
                        <m:r>
                          <a:rPr lang="kk-KZ" sz="2400" i="1">
                            <a:effectLst/>
                            <a:latin typeface="Cambria Math" panose="02040503050406030204" pitchFamily="18" charset="0"/>
                            <a:ea typeface="Calibri" panose="020F0502020204030204" pitchFamily="34" charset="0"/>
                            <a:cs typeface="Cambria Math" panose="02040503050406030204" pitchFamily="18" charset="0"/>
                          </a:rPr>
                          <m:t>2</m:t>
                        </m:r>
                      </m:sub>
                    </m:sSub>
                    <m:r>
                      <a:rPr lang="kk-KZ" sz="2400">
                        <a:effectLst/>
                        <a:latin typeface="Cambria Math" panose="02040503050406030204" pitchFamily="18" charset="0"/>
                        <a:ea typeface="Calibri" panose="020F0502020204030204" pitchFamily="34" charset="0"/>
                        <a:cs typeface="Cambria Math" panose="02040503050406030204" pitchFamily="18" charset="0"/>
                      </a:rPr>
                      <m:t>=</m:t>
                    </m:r>
                    <m:sSubSup>
                      <m:sSubSupPr>
                        <m:ctrlPr>
                          <a:rPr lang="ru-RU" sz="2400" i="1">
                            <a:effectLst/>
                            <a:latin typeface="Cambria Math" panose="02040503050406030204" pitchFamily="18" charset="0"/>
                            <a:ea typeface="Calibri" panose="020F0502020204030204" pitchFamily="34" charset="0"/>
                            <a:cs typeface="Cambria Math" panose="02040503050406030204" pitchFamily="18" charset="0"/>
                          </a:rPr>
                        </m:ctrlPr>
                      </m:sSubSupPr>
                      <m:e>
                        <m:r>
                          <a:rPr lang="kk-KZ" sz="2400" i="1">
                            <a:effectLst/>
                            <a:latin typeface="Cambria Math" panose="02040503050406030204" pitchFamily="18" charset="0"/>
                            <a:ea typeface="Calibri" panose="020F0502020204030204" pitchFamily="34" charset="0"/>
                            <a:cs typeface="Cambria Math" panose="02040503050406030204" pitchFamily="18" charset="0"/>
                          </a:rPr>
                          <m:t>𝐸</m:t>
                        </m:r>
                      </m:e>
                      <m:sub>
                        <m:r>
                          <m:rPr>
                            <m:sty m:val="p"/>
                          </m:rPr>
                          <a:rPr lang="en-US" sz="2400" kern="1200">
                            <a:solidFill>
                              <a:srgbClr val="000000"/>
                            </a:solidFill>
                            <a:effectLst/>
                            <a:latin typeface="Cambria Math" panose="02040503050406030204" pitchFamily="18" charset="0"/>
                            <a:ea typeface="+mn-ea"/>
                            <a:cs typeface="Times New Roman" panose="02020603050405020304" pitchFamily="18" charset="0"/>
                            <a:hlinkClick r:id="" action="ppaction://noaction"/>
                          </a:rPr>
                          <m:t>Ox</m:t>
                        </m:r>
                        <m:r>
                          <a:rPr lang="en-US" sz="2400" kern="1200">
                            <a:solidFill>
                              <a:srgbClr val="000000"/>
                            </a:solidFill>
                            <a:effectLst/>
                            <a:latin typeface="Cambria Math" panose="02040503050406030204" pitchFamily="18" charset="0"/>
                            <a:ea typeface="+mn-ea"/>
                            <a:cs typeface="Times New Roman" panose="02020603050405020304" pitchFamily="18" charset="0"/>
                            <a:hlinkClick r:id="" action="ppaction://noaction"/>
                          </a:rPr>
                          <m:t>2</m:t>
                        </m:r>
                        <m:r>
                          <a:rPr lang="en-US" sz="2400" i="1">
                            <a:effectLst/>
                            <a:latin typeface="Cambria Math" panose="02040503050406030204" pitchFamily="18" charset="0"/>
                            <a:ea typeface="Calibri" panose="020F0502020204030204" pitchFamily="34" charset="0"/>
                            <a:cs typeface="Cambria Math" panose="02040503050406030204" pitchFamily="18" charset="0"/>
                          </a:rPr>
                          <m:t>/</m:t>
                        </m:r>
                        <m:r>
                          <m:rPr>
                            <m:sty m:val="p"/>
                          </m:rPr>
                          <a:rPr lang="en-US" sz="2400" kern="1200">
                            <a:solidFill>
                              <a:srgbClr val="000000"/>
                            </a:solidFill>
                            <a:effectLst/>
                            <a:latin typeface="Cambria Math" panose="02040503050406030204" pitchFamily="18" charset="0"/>
                            <a:ea typeface="+mn-ea"/>
                            <a:cs typeface="Times New Roman" panose="02020603050405020304" pitchFamily="18" charset="0"/>
                          </a:rPr>
                          <m:t>Red</m:t>
                        </m:r>
                        <m:r>
                          <a:rPr lang="en-US" sz="2400" kern="1200">
                            <a:solidFill>
                              <a:srgbClr val="000000"/>
                            </a:solidFill>
                            <a:effectLst/>
                            <a:latin typeface="Cambria Math" panose="02040503050406030204" pitchFamily="18" charset="0"/>
                            <a:ea typeface="+mn-ea"/>
                            <a:cs typeface="Times New Roman" panose="02020603050405020304" pitchFamily="18" charset="0"/>
                          </a:rPr>
                          <m:t>2</m:t>
                        </m:r>
                        <m:r>
                          <a:rPr lang="en-US" sz="2400" i="1">
                            <a:effectLst/>
                            <a:latin typeface="Cambria Math" panose="02040503050406030204" pitchFamily="18" charset="0"/>
                            <a:ea typeface="Calibri" panose="020F0502020204030204" pitchFamily="34" charset="0"/>
                            <a:cs typeface="Cambria Math" panose="02040503050406030204" pitchFamily="18" charset="0"/>
                          </a:rPr>
                          <m:t> </m:t>
                        </m:r>
                      </m:sub>
                      <m:sup>
                        <m:r>
                          <a:rPr lang="kk-KZ" sz="2400" i="1">
                            <a:effectLst/>
                            <a:latin typeface="Cambria Math" panose="02040503050406030204" pitchFamily="18" charset="0"/>
                            <a:ea typeface="Calibri" panose="020F0502020204030204" pitchFamily="34" charset="0"/>
                            <a:cs typeface="Cambria Math" panose="02040503050406030204" pitchFamily="18" charset="0"/>
                          </a:rPr>
                          <m:t>0</m:t>
                        </m:r>
                      </m:sup>
                    </m:sSubSup>
                    <m:r>
                      <a:rPr lang="kk-KZ" sz="2400" i="1">
                        <a:effectLst/>
                        <a:latin typeface="Cambria Math" panose="02040503050406030204" pitchFamily="18" charset="0"/>
                        <a:ea typeface="Calibri" panose="020F0502020204030204" pitchFamily="34" charset="0"/>
                        <a:cs typeface="Cambria Math" panose="02040503050406030204" pitchFamily="18" charset="0"/>
                      </a:rPr>
                      <m:t>+ </m:t>
                    </m:r>
                    <m:f>
                      <m:fPr>
                        <m:ctrlPr>
                          <a:rPr lang="ru-RU"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Cambria Math" panose="02040503050406030204" pitchFamily="18" charset="0"/>
                          </a:rPr>
                          <m:t>0,059</m:t>
                        </m:r>
                      </m:num>
                      <m:den>
                        <m:r>
                          <m:rPr>
                            <m:sty m:val="p"/>
                          </m:rPr>
                          <a:rPr lang="kk-KZ" sz="2400">
                            <a:effectLst/>
                            <a:latin typeface="Cambria Math" panose="02040503050406030204" pitchFamily="18" charset="0"/>
                            <a:ea typeface="Calibri" panose="020F0502020204030204" pitchFamily="34" charset="0"/>
                            <a:cs typeface="Cambria Math" panose="02040503050406030204" pitchFamily="18" charset="0"/>
                          </a:rPr>
                          <m:t>n</m:t>
                        </m:r>
                      </m:den>
                    </m:f>
                    <m:r>
                      <a:rPr lang="kk-KZ" sz="2400" i="1">
                        <a:effectLst/>
                        <a:latin typeface="Cambria Math" panose="02040503050406030204" pitchFamily="18" charset="0"/>
                        <a:ea typeface="Calibri" panose="020F0502020204030204" pitchFamily="34" charset="0"/>
                        <a:cs typeface="Times New Roman" panose="02020603050405020304" pitchFamily="18" charset="0"/>
                      </a:rPr>
                      <m:t>𝑙𝑔</m:t>
                    </m:r>
                    <m:f>
                      <m:fPr>
                        <m:ctrlPr>
                          <a:rPr lang="ru-RU"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kk-KZ" sz="2400">
                            <a:effectLst/>
                            <a:latin typeface="Cambria Math" panose="02040503050406030204" pitchFamily="18" charset="0"/>
                            <a:ea typeface="Calibri" panose="020F0502020204030204" pitchFamily="34" charset="0"/>
                            <a:cs typeface="Cambria Math" panose="02040503050406030204" pitchFamily="18" charset="0"/>
                          </a:rPr>
                          <m:t>[</m:t>
                        </m:r>
                        <m:r>
                          <m:rPr>
                            <m:sty m:val="p"/>
                          </m:rPr>
                          <a:rPr lang="en-US" sz="2400" kern="1200">
                            <a:solidFill>
                              <a:srgbClr val="000000"/>
                            </a:solidFill>
                            <a:effectLst/>
                            <a:latin typeface="Cambria Math" panose="02040503050406030204" pitchFamily="18" charset="0"/>
                            <a:ea typeface="+mn-ea"/>
                            <a:cs typeface="Times New Roman" panose="02020603050405020304" pitchFamily="18" charset="0"/>
                          </a:rPr>
                          <m:t>Ox</m:t>
                        </m:r>
                        <m:r>
                          <a:rPr lang="en-US" sz="2400" kern="1200">
                            <a:solidFill>
                              <a:srgbClr val="000000"/>
                            </a:solidFill>
                            <a:effectLst/>
                            <a:latin typeface="Cambria Math" panose="02040503050406030204" pitchFamily="18" charset="0"/>
                            <a:ea typeface="+mn-ea"/>
                            <a:cs typeface="Times New Roman" panose="02020603050405020304" pitchFamily="18" charset="0"/>
                          </a:rPr>
                          <m:t>2]</m:t>
                        </m:r>
                      </m:num>
                      <m:den>
                        <m:r>
                          <a:rPr lang="kk-KZ" sz="2400">
                            <a:effectLst/>
                            <a:latin typeface="Cambria Math" panose="02040503050406030204" pitchFamily="18" charset="0"/>
                            <a:ea typeface="Calibri" panose="020F0502020204030204" pitchFamily="34" charset="0"/>
                            <a:cs typeface="Cambria Math" panose="02040503050406030204" pitchFamily="18" charset="0"/>
                          </a:rPr>
                          <m:t>[</m:t>
                        </m:r>
                        <m:r>
                          <m:rPr>
                            <m:sty m:val="p"/>
                          </m:rPr>
                          <a:rPr lang="en-US" sz="2400" kern="1200">
                            <a:solidFill>
                              <a:srgbClr val="000000"/>
                            </a:solidFill>
                            <a:effectLst/>
                            <a:latin typeface="Cambria Math" panose="02040503050406030204" pitchFamily="18" charset="0"/>
                            <a:ea typeface="+mn-ea"/>
                            <a:cs typeface="Times New Roman" panose="02020603050405020304" pitchFamily="18" charset="0"/>
                          </a:rPr>
                          <m:t>Red</m:t>
                        </m:r>
                        <m:r>
                          <a:rPr lang="en-US" sz="2400" kern="1200">
                            <a:solidFill>
                              <a:srgbClr val="000000"/>
                            </a:solidFill>
                            <a:effectLst/>
                            <a:latin typeface="Cambria Math" panose="02040503050406030204" pitchFamily="18" charset="0"/>
                            <a:ea typeface="+mn-ea"/>
                            <a:cs typeface="Times New Roman" panose="02020603050405020304" pitchFamily="18" charset="0"/>
                          </a:rPr>
                          <m:t>2]</m:t>
                        </m:r>
                      </m:den>
                    </m:f>
                  </m:oMath>
                </a14:m>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fontAlgn="base">
                  <a:lnSpc>
                    <a:spcPct val="107000"/>
                  </a:lnSpc>
                  <a:spcAft>
                    <a:spcPts val="800"/>
                  </a:spcAft>
                  <a:buNone/>
                </a:pPr>
                <a:r>
                  <a:rPr lang="kk-KZ" sz="2400" dirty="0">
                    <a:effectLst/>
                    <a:latin typeface="Times New Roman" panose="02020603050405020304" pitchFamily="18" charset="0"/>
                    <a:ea typeface="Times New Roman" panose="02020603050405020304" pitchFamily="18" charset="0"/>
                    <a:cs typeface="Times New Roman" panose="02020603050405020304" pitchFamily="18" charset="0"/>
                  </a:rPr>
                  <a:t>Тепе</a:t>
                </a:r>
                <a:r>
                  <a:rPr lang="ru-RU" sz="24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kk-KZ" sz="2400" dirty="0">
                    <a:effectLst/>
                    <a:latin typeface="Times New Roman" panose="02020603050405020304" pitchFamily="18" charset="0"/>
                    <a:ea typeface="Times New Roman" panose="02020603050405020304" pitchFamily="18" charset="0"/>
                    <a:cs typeface="Times New Roman" panose="02020603050405020304" pitchFamily="18" charset="0"/>
                  </a:rPr>
                  <a:t>теңдік жағдайда </a:t>
                </a:r>
                <a14:m>
                  <m:oMath xmlns:m="http://schemas.openxmlformats.org/officeDocument/2006/math">
                    <m:sSub>
                      <m:sSubPr>
                        <m:ctrlPr>
                          <a:rPr lang="ru-RU" sz="2400" i="1">
                            <a:effectLst/>
                            <a:latin typeface="Cambria Math" panose="02040503050406030204" pitchFamily="18" charset="0"/>
                            <a:ea typeface="Calibri" panose="020F0502020204030204" pitchFamily="34" charset="0"/>
                            <a:cs typeface="Cambria Math" panose="02040503050406030204" pitchFamily="18" charset="0"/>
                          </a:rPr>
                        </m:ctrlPr>
                      </m:sSubPr>
                      <m:e>
                        <m:r>
                          <a:rPr lang="en-US" sz="2400" i="1">
                            <a:effectLst/>
                            <a:latin typeface="Cambria Math" panose="02040503050406030204" pitchFamily="18" charset="0"/>
                            <a:ea typeface="Calibri" panose="020F0502020204030204" pitchFamily="34" charset="0"/>
                            <a:cs typeface="Cambria Math" panose="02040503050406030204" pitchFamily="18" charset="0"/>
                          </a:rPr>
                          <m:t>𝐸</m:t>
                        </m:r>
                      </m:e>
                      <m:sub>
                        <m:r>
                          <a:rPr lang="kk-KZ" sz="2400" i="1">
                            <a:effectLst/>
                            <a:latin typeface="Cambria Math" panose="02040503050406030204" pitchFamily="18" charset="0"/>
                            <a:ea typeface="Calibri" panose="020F0502020204030204" pitchFamily="34" charset="0"/>
                            <a:cs typeface="Cambria Math" panose="02040503050406030204" pitchFamily="18" charset="0"/>
                          </a:rPr>
                          <m:t>1</m:t>
                        </m:r>
                      </m:sub>
                    </m:sSub>
                    <m:r>
                      <a:rPr lang="kk-KZ" sz="2400">
                        <a:effectLst/>
                        <a:latin typeface="Cambria Math" panose="02040503050406030204" pitchFamily="18" charset="0"/>
                        <a:ea typeface="Calibri" panose="020F0502020204030204" pitchFamily="34" charset="0"/>
                        <a:cs typeface="Cambria Math" panose="02040503050406030204" pitchFamily="18" charset="0"/>
                      </a:rPr>
                      <m:t>=</m:t>
                    </m:r>
                    <m:sSub>
                      <m:sSubPr>
                        <m:ctrlPr>
                          <a:rPr lang="ru-RU" sz="2400" i="1">
                            <a:effectLst/>
                            <a:latin typeface="Cambria Math" panose="02040503050406030204" pitchFamily="18" charset="0"/>
                            <a:ea typeface="Calibri" panose="020F0502020204030204" pitchFamily="34" charset="0"/>
                            <a:cs typeface="Cambria Math" panose="02040503050406030204" pitchFamily="18" charset="0"/>
                          </a:rPr>
                        </m:ctrlPr>
                      </m:sSubPr>
                      <m:e>
                        <m:r>
                          <a:rPr lang="en-US" sz="2400" i="1">
                            <a:effectLst/>
                            <a:latin typeface="Cambria Math" panose="02040503050406030204" pitchFamily="18" charset="0"/>
                            <a:ea typeface="Calibri" panose="020F0502020204030204" pitchFamily="34" charset="0"/>
                            <a:cs typeface="Cambria Math" panose="02040503050406030204" pitchFamily="18" charset="0"/>
                          </a:rPr>
                          <m:t>𝐸</m:t>
                        </m:r>
                      </m:e>
                      <m:sub>
                        <m:r>
                          <a:rPr lang="kk-KZ" sz="2400" i="1">
                            <a:effectLst/>
                            <a:latin typeface="Cambria Math" panose="02040503050406030204" pitchFamily="18" charset="0"/>
                            <a:ea typeface="Calibri" panose="020F0502020204030204" pitchFamily="34" charset="0"/>
                            <a:cs typeface="Cambria Math" panose="02040503050406030204" pitchFamily="18" charset="0"/>
                          </a:rPr>
                          <m:t>2</m:t>
                        </m:r>
                      </m:sub>
                    </m:sSub>
                  </m:oMath>
                </a14:m>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fontAlgn="base">
                  <a:lnSpc>
                    <a:spcPct val="107000"/>
                  </a:lnSpc>
                  <a:spcAft>
                    <a:spcPts val="800"/>
                  </a:spcAft>
                  <a:buNone/>
                </a:pPr>
                <a:r>
                  <a:rPr lang="kk-KZ"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fontAlgn="base">
                  <a:lnSpc>
                    <a:spcPct val="107000"/>
                  </a:lnSpc>
                  <a:spcAft>
                    <a:spcPts val="800"/>
                  </a:spcAft>
                  <a:buNone/>
                </a:pPr>
                <a14:m>
                  <m:oMathPara xmlns:m="http://schemas.openxmlformats.org/officeDocument/2006/math">
                    <m:oMathParaPr>
                      <m:jc m:val="centerGroup"/>
                    </m:oMathParaPr>
                    <m:oMath xmlns:m="http://schemas.openxmlformats.org/officeDocument/2006/math">
                      <m:sSub>
                        <m:sSubPr>
                          <m:ctrlPr>
                            <a:rPr lang="ru-RU" sz="2400" i="1">
                              <a:effectLst/>
                              <a:latin typeface="Cambria Math" panose="02040503050406030204" pitchFamily="18" charset="0"/>
                              <a:ea typeface="Calibri" panose="020F0502020204030204" pitchFamily="34" charset="0"/>
                              <a:cs typeface="Cambria Math" panose="02040503050406030204" pitchFamily="18" charset="0"/>
                            </a:rPr>
                          </m:ctrlPr>
                        </m:sSubPr>
                        <m:e>
                          <m:r>
                            <a:rPr lang="en-US" sz="2400" i="1">
                              <a:effectLst/>
                              <a:latin typeface="Cambria Math" panose="02040503050406030204" pitchFamily="18" charset="0"/>
                              <a:ea typeface="Calibri" panose="020F0502020204030204" pitchFamily="34" charset="0"/>
                              <a:cs typeface="Cambria Math" panose="02040503050406030204" pitchFamily="18" charset="0"/>
                            </a:rPr>
                            <m:t>𝐸</m:t>
                          </m:r>
                        </m:e>
                        <m:sub>
                          <m:r>
                            <a:rPr lang="kk-KZ" sz="2400" i="1">
                              <a:effectLst/>
                              <a:latin typeface="Cambria Math" panose="02040503050406030204" pitchFamily="18" charset="0"/>
                              <a:ea typeface="Calibri" panose="020F0502020204030204" pitchFamily="34" charset="0"/>
                              <a:cs typeface="Cambria Math" panose="02040503050406030204" pitchFamily="18" charset="0"/>
                            </a:rPr>
                            <m:t>1</m:t>
                          </m:r>
                        </m:sub>
                      </m:sSub>
                      <m:r>
                        <a:rPr lang="ru-RU" sz="2400" i="1">
                          <a:effectLst/>
                          <a:latin typeface="Cambria Math" panose="02040503050406030204" pitchFamily="18" charset="0"/>
                          <a:ea typeface="Calibri" panose="020F0502020204030204" pitchFamily="34" charset="0"/>
                          <a:cs typeface="Cambria Math" panose="02040503050406030204" pitchFamily="18" charset="0"/>
                        </a:rPr>
                        <m:t>−</m:t>
                      </m:r>
                      <m:sSub>
                        <m:sSubPr>
                          <m:ctrlPr>
                            <a:rPr lang="ru-RU" sz="2400" i="1">
                              <a:effectLst/>
                              <a:latin typeface="Cambria Math" panose="02040503050406030204" pitchFamily="18" charset="0"/>
                              <a:ea typeface="Calibri" panose="020F0502020204030204" pitchFamily="34" charset="0"/>
                              <a:cs typeface="Cambria Math" panose="02040503050406030204" pitchFamily="18" charset="0"/>
                            </a:rPr>
                          </m:ctrlPr>
                        </m:sSubPr>
                        <m:e>
                          <m:r>
                            <a:rPr lang="en-US" sz="2400" i="1">
                              <a:effectLst/>
                              <a:latin typeface="Cambria Math" panose="02040503050406030204" pitchFamily="18" charset="0"/>
                              <a:ea typeface="Calibri" panose="020F0502020204030204" pitchFamily="34" charset="0"/>
                              <a:cs typeface="Cambria Math" panose="02040503050406030204" pitchFamily="18" charset="0"/>
                            </a:rPr>
                            <m:t>𝐸</m:t>
                          </m:r>
                        </m:e>
                        <m:sub>
                          <m:r>
                            <a:rPr lang="kk-KZ" sz="2400" i="1">
                              <a:effectLst/>
                              <a:latin typeface="Cambria Math" panose="02040503050406030204" pitchFamily="18" charset="0"/>
                              <a:ea typeface="Calibri" panose="020F0502020204030204" pitchFamily="34" charset="0"/>
                              <a:cs typeface="Cambria Math" panose="02040503050406030204" pitchFamily="18" charset="0"/>
                            </a:rPr>
                            <m:t>2</m:t>
                          </m:r>
                        </m:sub>
                      </m:sSub>
                      <m:r>
                        <a:rPr lang="kk-KZ" sz="2400" i="1">
                          <a:effectLst/>
                          <a:latin typeface="Cambria Math" panose="02040503050406030204" pitchFamily="18" charset="0"/>
                          <a:ea typeface="Calibri" panose="020F0502020204030204" pitchFamily="34" charset="0"/>
                          <a:cs typeface="Cambria Math" panose="02040503050406030204" pitchFamily="18" charset="0"/>
                        </a:rPr>
                        <m:t>= </m:t>
                      </m:r>
                      <m:sSubSup>
                        <m:sSubSupPr>
                          <m:ctrlPr>
                            <a:rPr lang="ru-RU" sz="2400" i="1">
                              <a:effectLst/>
                              <a:latin typeface="Cambria Math" panose="02040503050406030204" pitchFamily="18" charset="0"/>
                              <a:ea typeface="Calibri" panose="020F0502020204030204" pitchFamily="34" charset="0"/>
                              <a:cs typeface="Cambria Math" panose="02040503050406030204" pitchFamily="18" charset="0"/>
                            </a:rPr>
                          </m:ctrlPr>
                        </m:sSubSupPr>
                        <m:e>
                          <m:r>
                            <a:rPr lang="kk-KZ" sz="2400" i="1">
                              <a:effectLst/>
                              <a:latin typeface="Cambria Math" panose="02040503050406030204" pitchFamily="18" charset="0"/>
                              <a:ea typeface="Calibri" panose="020F0502020204030204" pitchFamily="34" charset="0"/>
                              <a:cs typeface="Cambria Math" panose="02040503050406030204" pitchFamily="18" charset="0"/>
                            </a:rPr>
                            <m:t>𝐸</m:t>
                          </m:r>
                        </m:e>
                        <m:sub>
                          <m:r>
                            <m:rPr>
                              <m:sty m:val="p"/>
                            </m:rPr>
                            <a:rPr lang="en-US" sz="2400" kern="1200">
                              <a:solidFill>
                                <a:srgbClr val="000000"/>
                              </a:solidFill>
                              <a:effectLst/>
                              <a:latin typeface="Cambria Math" panose="02040503050406030204" pitchFamily="18" charset="0"/>
                              <a:ea typeface="+mn-ea"/>
                              <a:cs typeface="Times New Roman" panose="02020603050405020304" pitchFamily="18" charset="0"/>
                            </a:rPr>
                            <m:t>Ox</m:t>
                          </m:r>
                          <m:r>
                            <a:rPr lang="en-US" sz="2400" kern="1200">
                              <a:solidFill>
                                <a:srgbClr val="000000"/>
                              </a:solidFill>
                              <a:effectLst/>
                              <a:latin typeface="Cambria Math" panose="02040503050406030204" pitchFamily="18" charset="0"/>
                              <a:ea typeface="+mn-ea"/>
                              <a:cs typeface="Times New Roman" panose="02020603050405020304" pitchFamily="18" charset="0"/>
                            </a:rPr>
                            <m:t>1</m:t>
                          </m:r>
                          <m:r>
                            <a:rPr lang="en-US" sz="2400" i="1">
                              <a:effectLst/>
                              <a:latin typeface="Cambria Math" panose="02040503050406030204" pitchFamily="18" charset="0"/>
                              <a:ea typeface="Calibri" panose="020F0502020204030204" pitchFamily="34" charset="0"/>
                              <a:cs typeface="Cambria Math" panose="02040503050406030204" pitchFamily="18" charset="0"/>
                            </a:rPr>
                            <m:t>/</m:t>
                          </m:r>
                          <m:r>
                            <m:rPr>
                              <m:sty m:val="p"/>
                            </m:rPr>
                            <a:rPr lang="en-US" sz="2400" kern="1200">
                              <a:solidFill>
                                <a:srgbClr val="000000"/>
                              </a:solidFill>
                              <a:effectLst/>
                              <a:latin typeface="Cambria Math" panose="02040503050406030204" pitchFamily="18" charset="0"/>
                              <a:ea typeface="+mn-ea"/>
                              <a:cs typeface="Times New Roman" panose="02020603050405020304" pitchFamily="18" charset="0"/>
                            </a:rPr>
                            <m:t>Red</m:t>
                          </m:r>
                          <m:r>
                            <a:rPr lang="en-US" sz="2400" kern="1200">
                              <a:solidFill>
                                <a:srgbClr val="000000"/>
                              </a:solidFill>
                              <a:effectLst/>
                              <a:latin typeface="Cambria Math" panose="02040503050406030204" pitchFamily="18" charset="0"/>
                              <a:ea typeface="+mn-ea"/>
                              <a:cs typeface="Times New Roman" panose="02020603050405020304" pitchFamily="18" charset="0"/>
                            </a:rPr>
                            <m:t>1</m:t>
                          </m:r>
                        </m:sub>
                        <m:sup>
                          <m:r>
                            <a:rPr lang="kk-KZ" sz="2400" i="1">
                              <a:effectLst/>
                              <a:latin typeface="Cambria Math" panose="02040503050406030204" pitchFamily="18" charset="0"/>
                              <a:ea typeface="Calibri" panose="020F0502020204030204" pitchFamily="34" charset="0"/>
                              <a:cs typeface="Cambria Math" panose="02040503050406030204" pitchFamily="18" charset="0"/>
                            </a:rPr>
                            <m:t>0</m:t>
                          </m:r>
                        </m:sup>
                      </m:sSubSup>
                      <m:r>
                        <a:rPr lang="kk-KZ" sz="2400" i="1">
                          <a:effectLst/>
                          <a:latin typeface="Cambria Math" panose="02040503050406030204" pitchFamily="18" charset="0"/>
                          <a:ea typeface="Calibri" panose="020F0502020204030204" pitchFamily="34" charset="0"/>
                          <a:cs typeface="Cambria Math" panose="02040503050406030204" pitchFamily="18" charset="0"/>
                        </a:rPr>
                        <m:t>−</m:t>
                      </m:r>
                      <m:sSubSup>
                        <m:sSubSupPr>
                          <m:ctrlPr>
                            <a:rPr lang="ru-RU" sz="2400" i="1">
                              <a:effectLst/>
                              <a:latin typeface="Cambria Math" panose="02040503050406030204" pitchFamily="18" charset="0"/>
                              <a:ea typeface="Calibri" panose="020F0502020204030204" pitchFamily="34" charset="0"/>
                              <a:cs typeface="Cambria Math" panose="02040503050406030204" pitchFamily="18" charset="0"/>
                            </a:rPr>
                          </m:ctrlPr>
                        </m:sSubSupPr>
                        <m:e>
                          <m:r>
                            <a:rPr lang="kk-KZ" sz="2400" i="1">
                              <a:effectLst/>
                              <a:latin typeface="Cambria Math" panose="02040503050406030204" pitchFamily="18" charset="0"/>
                              <a:ea typeface="Calibri" panose="020F0502020204030204" pitchFamily="34" charset="0"/>
                              <a:cs typeface="Cambria Math" panose="02040503050406030204" pitchFamily="18" charset="0"/>
                            </a:rPr>
                            <m:t>𝐸</m:t>
                          </m:r>
                        </m:e>
                        <m:sub>
                          <m:r>
                            <m:rPr>
                              <m:sty m:val="p"/>
                            </m:rPr>
                            <a:rPr lang="en-US" sz="2400" kern="1200">
                              <a:solidFill>
                                <a:srgbClr val="000000"/>
                              </a:solidFill>
                              <a:effectLst/>
                              <a:latin typeface="Cambria Math" panose="02040503050406030204" pitchFamily="18" charset="0"/>
                              <a:ea typeface="+mn-ea"/>
                              <a:cs typeface="Times New Roman" panose="02020603050405020304" pitchFamily="18" charset="0"/>
                            </a:rPr>
                            <m:t>Ox</m:t>
                          </m:r>
                          <m:r>
                            <a:rPr lang="en-US" sz="2400" kern="1200">
                              <a:solidFill>
                                <a:srgbClr val="000000"/>
                              </a:solidFill>
                              <a:effectLst/>
                              <a:latin typeface="Cambria Math" panose="02040503050406030204" pitchFamily="18" charset="0"/>
                              <a:ea typeface="+mn-ea"/>
                              <a:cs typeface="Times New Roman" panose="02020603050405020304" pitchFamily="18" charset="0"/>
                            </a:rPr>
                            <m:t>2</m:t>
                          </m:r>
                          <m:r>
                            <a:rPr lang="en-US" sz="2400" i="1">
                              <a:effectLst/>
                              <a:latin typeface="Cambria Math" panose="02040503050406030204" pitchFamily="18" charset="0"/>
                              <a:ea typeface="Calibri" panose="020F0502020204030204" pitchFamily="34" charset="0"/>
                              <a:cs typeface="Cambria Math" panose="02040503050406030204" pitchFamily="18" charset="0"/>
                            </a:rPr>
                            <m:t>/</m:t>
                          </m:r>
                          <m:r>
                            <m:rPr>
                              <m:sty m:val="p"/>
                            </m:rPr>
                            <a:rPr lang="en-US" sz="2400" kern="1200">
                              <a:solidFill>
                                <a:srgbClr val="000000"/>
                              </a:solidFill>
                              <a:effectLst/>
                              <a:latin typeface="Cambria Math" panose="02040503050406030204" pitchFamily="18" charset="0"/>
                              <a:ea typeface="+mn-ea"/>
                              <a:cs typeface="Times New Roman" panose="02020603050405020304" pitchFamily="18" charset="0"/>
                            </a:rPr>
                            <m:t>Red</m:t>
                          </m:r>
                          <m:r>
                            <a:rPr lang="en-US" sz="2400" kern="1200">
                              <a:solidFill>
                                <a:srgbClr val="000000"/>
                              </a:solidFill>
                              <a:effectLst/>
                              <a:latin typeface="Cambria Math" panose="02040503050406030204" pitchFamily="18" charset="0"/>
                              <a:ea typeface="+mn-ea"/>
                              <a:cs typeface="Times New Roman" panose="02020603050405020304" pitchFamily="18" charset="0"/>
                            </a:rPr>
                            <m:t>2</m:t>
                          </m:r>
                          <m:r>
                            <a:rPr lang="en-US" sz="2400" i="1">
                              <a:effectLst/>
                              <a:latin typeface="Cambria Math" panose="02040503050406030204" pitchFamily="18" charset="0"/>
                              <a:ea typeface="Calibri" panose="020F0502020204030204" pitchFamily="34" charset="0"/>
                              <a:cs typeface="Cambria Math" panose="02040503050406030204" pitchFamily="18" charset="0"/>
                            </a:rPr>
                            <m:t> </m:t>
                          </m:r>
                        </m:sub>
                        <m:sup>
                          <m:r>
                            <a:rPr lang="kk-KZ" sz="2400" i="1">
                              <a:effectLst/>
                              <a:latin typeface="Cambria Math" panose="02040503050406030204" pitchFamily="18" charset="0"/>
                              <a:ea typeface="Calibri" panose="020F0502020204030204" pitchFamily="34" charset="0"/>
                              <a:cs typeface="Cambria Math" panose="02040503050406030204" pitchFamily="18" charset="0"/>
                            </a:rPr>
                            <m:t>0</m:t>
                          </m:r>
                        </m:sup>
                      </m:sSubSup>
                      <m:r>
                        <a:rPr lang="kk-KZ" sz="2400" i="1">
                          <a:effectLst/>
                          <a:latin typeface="Cambria Math" panose="02040503050406030204" pitchFamily="18" charset="0"/>
                          <a:ea typeface="Calibri" panose="020F0502020204030204" pitchFamily="34" charset="0"/>
                          <a:cs typeface="Cambria Math" panose="02040503050406030204" pitchFamily="18" charset="0"/>
                        </a:rPr>
                        <m:t>=</m:t>
                      </m:r>
                      <m:f>
                        <m:fPr>
                          <m:ctrlPr>
                            <a:rPr lang="ru-RU"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Cambria Math" panose="02040503050406030204" pitchFamily="18" charset="0"/>
                            </a:rPr>
                            <m:t>0,059</m:t>
                          </m:r>
                        </m:num>
                        <m:den>
                          <m:r>
                            <m:rPr>
                              <m:sty m:val="p"/>
                            </m:rPr>
                            <a:rPr lang="kk-KZ" sz="2400">
                              <a:effectLst/>
                              <a:latin typeface="Cambria Math" panose="02040503050406030204" pitchFamily="18" charset="0"/>
                              <a:ea typeface="Calibri" panose="020F0502020204030204" pitchFamily="34" charset="0"/>
                              <a:cs typeface="Cambria Math" panose="02040503050406030204" pitchFamily="18" charset="0"/>
                            </a:rPr>
                            <m:t>n</m:t>
                          </m:r>
                        </m:den>
                      </m:f>
                      <m:r>
                        <a:rPr lang="kk-KZ" sz="2400" i="1">
                          <a:effectLst/>
                          <a:latin typeface="Cambria Math" panose="02040503050406030204" pitchFamily="18" charset="0"/>
                          <a:ea typeface="Calibri" panose="020F0502020204030204" pitchFamily="34" charset="0"/>
                          <a:cs typeface="Times New Roman" panose="02020603050405020304" pitchFamily="18" charset="0"/>
                        </a:rPr>
                        <m:t>𝑙𝑔</m:t>
                      </m:r>
                      <m:f>
                        <m:fPr>
                          <m:ctrlPr>
                            <a:rPr lang="ru-RU" sz="2400" i="1">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ru-RU" sz="2400" i="1">
                                  <a:effectLst/>
                                  <a:latin typeface="Cambria Math" panose="02040503050406030204" pitchFamily="18" charset="0"/>
                                  <a:ea typeface="Calibri" panose="020F0502020204030204" pitchFamily="34" charset="0"/>
                                  <a:cs typeface="Cambria Math" panose="02040503050406030204" pitchFamily="18" charset="0"/>
                                </a:rPr>
                              </m:ctrlPr>
                            </m:sSubPr>
                            <m:e>
                              <m:r>
                                <a:rPr lang="kk-KZ" sz="2400" i="1">
                                  <a:effectLst/>
                                  <a:latin typeface="Cambria Math" panose="02040503050406030204" pitchFamily="18" charset="0"/>
                                  <a:ea typeface="Calibri" panose="020F0502020204030204" pitchFamily="34" charset="0"/>
                                  <a:cs typeface="Cambria Math" panose="02040503050406030204" pitchFamily="18" charset="0"/>
                                </a:rPr>
                                <m:t>𝑎</m:t>
                              </m:r>
                            </m:e>
                            <m:sub>
                              <m:r>
                                <m:rPr>
                                  <m:sty m:val="p"/>
                                </m:rPr>
                                <a:rPr lang="kk-KZ" sz="2400" spc="-10">
                                  <a:solidFill>
                                    <a:srgbClr val="323232"/>
                                  </a:solidFill>
                                  <a:effectLst/>
                                  <a:latin typeface="Cambria Math" panose="02040503050406030204" pitchFamily="18" charset="0"/>
                                  <a:ea typeface="Calibri" panose="020F0502020204030204" pitchFamily="34" charset="0"/>
                                  <a:cs typeface="Times New Roman" panose="02020603050405020304" pitchFamily="18" charset="0"/>
                                </a:rPr>
                                <m:t>Ox</m:t>
                              </m:r>
                              <m:r>
                                <a:rPr lang="kk-KZ" sz="2400" spc="-10" baseline="-25000">
                                  <a:solidFill>
                                    <a:srgbClr val="323232"/>
                                  </a:solidFill>
                                  <a:effectLst/>
                                  <a:latin typeface="Cambria Math" panose="02040503050406030204" pitchFamily="18" charset="0"/>
                                  <a:ea typeface="Calibri" panose="020F0502020204030204" pitchFamily="34" charset="0"/>
                                  <a:cs typeface="Times New Roman" panose="02020603050405020304" pitchFamily="18" charset="0"/>
                                </a:rPr>
                                <m:t>2</m:t>
                              </m:r>
                            </m:sub>
                          </m:sSub>
                          <m:r>
                            <a:rPr lang="kk-KZ" sz="2400" i="1">
                              <a:effectLst/>
                              <a:latin typeface="Cambria Math" panose="02040503050406030204" pitchFamily="18" charset="0"/>
                              <a:ea typeface="Calibri" panose="020F0502020204030204" pitchFamily="34" charset="0"/>
                              <a:cs typeface="Cambria Math" panose="02040503050406030204" pitchFamily="18" charset="0"/>
                            </a:rPr>
                            <m:t>∙</m:t>
                          </m:r>
                          <m:sSub>
                            <m:sSubPr>
                              <m:ctrlPr>
                                <a:rPr lang="ru-RU" sz="2400" i="1">
                                  <a:effectLst/>
                                  <a:latin typeface="Cambria Math" panose="02040503050406030204" pitchFamily="18" charset="0"/>
                                  <a:ea typeface="Calibri" panose="020F0502020204030204" pitchFamily="34" charset="0"/>
                                  <a:cs typeface="Cambria Math" panose="02040503050406030204" pitchFamily="18" charset="0"/>
                                </a:rPr>
                              </m:ctrlPr>
                            </m:sSubPr>
                            <m:e>
                              <m:r>
                                <a:rPr lang="kk-KZ" sz="2400" i="1">
                                  <a:effectLst/>
                                  <a:latin typeface="Cambria Math" panose="02040503050406030204" pitchFamily="18" charset="0"/>
                                  <a:ea typeface="Calibri" panose="020F0502020204030204" pitchFamily="34" charset="0"/>
                                  <a:cs typeface="Cambria Math" panose="02040503050406030204" pitchFamily="18" charset="0"/>
                                </a:rPr>
                                <m:t>𝑎</m:t>
                              </m:r>
                            </m:e>
                            <m:sub>
                              <m:r>
                                <m:rPr>
                                  <m:sty m:val="p"/>
                                </m:rPr>
                                <a:rPr lang="kk-KZ" sz="2400" spc="-10">
                                  <a:solidFill>
                                    <a:srgbClr val="323232"/>
                                  </a:solidFill>
                                  <a:effectLst/>
                                  <a:latin typeface="Cambria Math" panose="02040503050406030204" pitchFamily="18" charset="0"/>
                                  <a:ea typeface="Calibri" panose="020F0502020204030204" pitchFamily="34" charset="0"/>
                                  <a:cs typeface="Times New Roman" panose="02020603050405020304" pitchFamily="18" charset="0"/>
                                </a:rPr>
                                <m:t>Red</m:t>
                              </m:r>
                              <m:r>
                                <a:rPr lang="kk-KZ" sz="2400" spc="-10" baseline="-25000">
                                  <a:solidFill>
                                    <a:srgbClr val="323232"/>
                                  </a:solidFill>
                                  <a:effectLst/>
                                  <a:latin typeface="Cambria Math" panose="02040503050406030204" pitchFamily="18" charset="0"/>
                                  <a:ea typeface="Calibri" panose="020F0502020204030204" pitchFamily="34" charset="0"/>
                                  <a:cs typeface="Times New Roman" panose="02020603050405020304" pitchFamily="18" charset="0"/>
                                </a:rPr>
                                <m:t>1</m:t>
                              </m:r>
                            </m:sub>
                          </m:sSub>
                        </m:num>
                        <m:den>
                          <m:sSub>
                            <m:sSubPr>
                              <m:ctrlPr>
                                <a:rPr lang="ru-RU" sz="2400" i="1">
                                  <a:effectLst/>
                                  <a:latin typeface="Cambria Math" panose="02040503050406030204" pitchFamily="18" charset="0"/>
                                  <a:ea typeface="Calibri" panose="020F0502020204030204" pitchFamily="34" charset="0"/>
                                  <a:cs typeface="Cambria Math" panose="02040503050406030204" pitchFamily="18" charset="0"/>
                                </a:rPr>
                              </m:ctrlPr>
                            </m:sSubPr>
                            <m:e>
                              <m:r>
                                <a:rPr lang="kk-KZ" sz="2400" i="1">
                                  <a:effectLst/>
                                  <a:latin typeface="Cambria Math" panose="02040503050406030204" pitchFamily="18" charset="0"/>
                                  <a:ea typeface="Calibri" panose="020F0502020204030204" pitchFamily="34" charset="0"/>
                                  <a:cs typeface="Cambria Math" panose="02040503050406030204" pitchFamily="18" charset="0"/>
                                </a:rPr>
                                <m:t>𝑎</m:t>
                              </m:r>
                            </m:e>
                            <m:sub>
                              <m:r>
                                <m:rPr>
                                  <m:sty m:val="p"/>
                                </m:rPr>
                                <a:rPr lang="kk-KZ" sz="2400" spc="-10">
                                  <a:solidFill>
                                    <a:srgbClr val="323232"/>
                                  </a:solidFill>
                                  <a:effectLst/>
                                  <a:latin typeface="Cambria Math" panose="02040503050406030204" pitchFamily="18" charset="0"/>
                                  <a:ea typeface="Calibri" panose="020F0502020204030204" pitchFamily="34" charset="0"/>
                                  <a:cs typeface="Times New Roman" panose="02020603050405020304" pitchFamily="18" charset="0"/>
                                </a:rPr>
                                <m:t>Ox</m:t>
                              </m:r>
                              <m:r>
                                <a:rPr lang="kk-KZ" sz="2400" spc="-10" baseline="-25000">
                                  <a:solidFill>
                                    <a:srgbClr val="323232"/>
                                  </a:solidFill>
                                  <a:effectLst/>
                                  <a:latin typeface="Cambria Math" panose="02040503050406030204" pitchFamily="18" charset="0"/>
                                  <a:ea typeface="Calibri" panose="020F0502020204030204" pitchFamily="34" charset="0"/>
                                  <a:cs typeface="Times New Roman" panose="02020603050405020304" pitchFamily="18" charset="0"/>
                                </a:rPr>
                                <m:t>1</m:t>
                              </m:r>
                            </m:sub>
                          </m:sSub>
                          <m:r>
                            <a:rPr lang="kk-KZ" sz="2400" i="1">
                              <a:effectLst/>
                              <a:latin typeface="Cambria Math" panose="02040503050406030204" pitchFamily="18" charset="0"/>
                              <a:ea typeface="Calibri" panose="020F0502020204030204" pitchFamily="34" charset="0"/>
                              <a:cs typeface="Cambria Math" panose="02040503050406030204" pitchFamily="18" charset="0"/>
                            </a:rPr>
                            <m:t>∙</m:t>
                          </m:r>
                          <m:sSub>
                            <m:sSubPr>
                              <m:ctrlPr>
                                <a:rPr lang="ru-RU" sz="2400" i="1">
                                  <a:effectLst/>
                                  <a:latin typeface="Cambria Math" panose="02040503050406030204" pitchFamily="18" charset="0"/>
                                  <a:ea typeface="Calibri" panose="020F0502020204030204" pitchFamily="34" charset="0"/>
                                  <a:cs typeface="Cambria Math" panose="02040503050406030204" pitchFamily="18" charset="0"/>
                                </a:rPr>
                              </m:ctrlPr>
                            </m:sSubPr>
                            <m:e>
                              <m:r>
                                <a:rPr lang="kk-KZ" sz="2400" i="1">
                                  <a:effectLst/>
                                  <a:latin typeface="Cambria Math" panose="02040503050406030204" pitchFamily="18" charset="0"/>
                                  <a:ea typeface="Calibri" panose="020F0502020204030204" pitchFamily="34" charset="0"/>
                                  <a:cs typeface="Cambria Math" panose="02040503050406030204" pitchFamily="18" charset="0"/>
                                </a:rPr>
                                <m:t>𝑎</m:t>
                              </m:r>
                            </m:e>
                            <m:sub>
                              <m:r>
                                <m:rPr>
                                  <m:sty m:val="p"/>
                                </m:rPr>
                                <a:rPr lang="kk-KZ" sz="2400" spc="-10">
                                  <a:solidFill>
                                    <a:srgbClr val="323232"/>
                                  </a:solidFill>
                                  <a:effectLst/>
                                  <a:latin typeface="Cambria Math" panose="02040503050406030204" pitchFamily="18" charset="0"/>
                                  <a:ea typeface="Calibri" panose="020F0502020204030204" pitchFamily="34" charset="0"/>
                                  <a:cs typeface="Times New Roman" panose="02020603050405020304" pitchFamily="18" charset="0"/>
                                </a:rPr>
                                <m:t>Red</m:t>
                              </m:r>
                              <m:r>
                                <a:rPr lang="kk-KZ" sz="2400" spc="-10" baseline="-25000">
                                  <a:solidFill>
                                    <a:srgbClr val="323232"/>
                                  </a:solidFill>
                                  <a:effectLst/>
                                  <a:latin typeface="Cambria Math" panose="02040503050406030204" pitchFamily="18" charset="0"/>
                                  <a:ea typeface="Calibri" panose="020F0502020204030204" pitchFamily="34" charset="0"/>
                                  <a:cs typeface="Times New Roman" panose="02020603050405020304" pitchFamily="18" charset="0"/>
                                </a:rPr>
                                <m:t>2</m:t>
                              </m:r>
                            </m:sub>
                          </m:sSub>
                        </m:den>
                      </m:f>
                      <m:r>
                        <a:rPr lang="kk-KZ" sz="24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ru-RU"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Cambria Math" panose="02040503050406030204" pitchFamily="18" charset="0"/>
                            </a:rPr>
                            <m:t>0,059</m:t>
                          </m:r>
                        </m:num>
                        <m:den>
                          <m:r>
                            <m:rPr>
                              <m:sty m:val="p"/>
                            </m:rPr>
                            <a:rPr lang="kk-KZ" sz="2400">
                              <a:effectLst/>
                              <a:latin typeface="Cambria Math" panose="02040503050406030204" pitchFamily="18" charset="0"/>
                              <a:ea typeface="Calibri" panose="020F0502020204030204" pitchFamily="34" charset="0"/>
                              <a:cs typeface="Cambria Math" panose="02040503050406030204" pitchFamily="18" charset="0"/>
                            </a:rPr>
                            <m:t>n</m:t>
                          </m:r>
                        </m:den>
                      </m:f>
                      <m:r>
                        <a:rPr lang="kk-KZ" sz="2400" i="1">
                          <a:effectLst/>
                          <a:latin typeface="Cambria Math" panose="02040503050406030204" pitchFamily="18" charset="0"/>
                          <a:ea typeface="Calibri" panose="020F0502020204030204" pitchFamily="34" charset="0"/>
                          <a:cs typeface="Times New Roman" panose="02020603050405020304" pitchFamily="18" charset="0"/>
                        </a:rPr>
                        <m:t>𝑙𝑔</m:t>
                      </m:r>
                      <m:r>
                        <a:rPr lang="en-US" sz="2400" i="1">
                          <a:effectLst/>
                          <a:latin typeface="Cambria Math" panose="02040503050406030204" pitchFamily="18" charset="0"/>
                          <a:ea typeface="Calibri" panose="020F0502020204030204" pitchFamily="34" charset="0"/>
                          <a:cs typeface="Times New Roman" panose="02020603050405020304" pitchFamily="18" charset="0"/>
                        </a:rPr>
                        <m:t>𝐾</m:t>
                      </m:r>
                    </m:oMath>
                  </m:oMathPara>
                </a14:m>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fontAlgn="base">
                  <a:lnSpc>
                    <a:spcPct val="107000"/>
                  </a:lnSpc>
                  <a:spcAft>
                    <a:spcPts val="800"/>
                  </a:spcAft>
                  <a:buNone/>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indent="0" algn="ctr" fontAlgn="base">
                  <a:lnSpc>
                    <a:spcPct val="107000"/>
                  </a:lnSpc>
                  <a:spcAft>
                    <a:spcPts val="800"/>
                  </a:spcAft>
                  <a:buNone/>
                </a:pP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lgK</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 </a:t>
                </a:r>
                <a14:m>
                  <m:oMath xmlns:m="http://schemas.openxmlformats.org/officeDocument/2006/math">
                    <m:f>
                      <m:fPr>
                        <m:ctrlPr>
                          <a:rPr lang="ru-RU"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Cambria Math" panose="02040503050406030204" pitchFamily="18" charset="0"/>
                          </a:rPr>
                          <m:t>(</m:t>
                        </m:r>
                        <m:sSubSup>
                          <m:sSubSupPr>
                            <m:ctrlPr>
                              <a:rPr lang="ru-RU" sz="2400" i="1">
                                <a:effectLst/>
                                <a:latin typeface="Cambria Math" panose="02040503050406030204" pitchFamily="18" charset="0"/>
                                <a:ea typeface="Calibri" panose="020F0502020204030204" pitchFamily="34" charset="0"/>
                                <a:cs typeface="Cambria Math" panose="02040503050406030204" pitchFamily="18" charset="0"/>
                              </a:rPr>
                            </m:ctrlPr>
                          </m:sSubSupPr>
                          <m:e>
                            <m:r>
                              <a:rPr lang="kk-KZ" sz="2400" i="1">
                                <a:effectLst/>
                                <a:latin typeface="Cambria Math" panose="02040503050406030204" pitchFamily="18" charset="0"/>
                                <a:ea typeface="Calibri" panose="020F0502020204030204" pitchFamily="34" charset="0"/>
                                <a:cs typeface="Cambria Math" panose="02040503050406030204" pitchFamily="18" charset="0"/>
                              </a:rPr>
                              <m:t>𝐸</m:t>
                            </m:r>
                          </m:e>
                          <m:sub>
                            <m:r>
                              <m:rPr>
                                <m:sty m:val="p"/>
                              </m:rPr>
                              <a:rPr lang="en-US" sz="2400" kern="1200">
                                <a:solidFill>
                                  <a:srgbClr val="000000"/>
                                </a:solidFill>
                                <a:effectLst/>
                                <a:latin typeface="Cambria Math" panose="02040503050406030204" pitchFamily="18" charset="0"/>
                                <a:ea typeface="+mn-ea"/>
                                <a:cs typeface="Times New Roman" panose="02020603050405020304" pitchFamily="18" charset="0"/>
                              </a:rPr>
                              <m:t>Ox</m:t>
                            </m:r>
                            <m:r>
                              <a:rPr lang="en-US" sz="2400" kern="1200">
                                <a:solidFill>
                                  <a:srgbClr val="000000"/>
                                </a:solidFill>
                                <a:effectLst/>
                                <a:latin typeface="Cambria Math" panose="02040503050406030204" pitchFamily="18" charset="0"/>
                                <a:ea typeface="+mn-ea"/>
                                <a:cs typeface="Times New Roman" panose="02020603050405020304" pitchFamily="18" charset="0"/>
                              </a:rPr>
                              <m:t>1</m:t>
                            </m:r>
                            <m:r>
                              <a:rPr lang="en-US" sz="2400" i="1">
                                <a:effectLst/>
                                <a:latin typeface="Cambria Math" panose="02040503050406030204" pitchFamily="18" charset="0"/>
                                <a:ea typeface="Calibri" panose="020F0502020204030204" pitchFamily="34" charset="0"/>
                                <a:cs typeface="Cambria Math" panose="02040503050406030204" pitchFamily="18" charset="0"/>
                              </a:rPr>
                              <m:t>/</m:t>
                            </m:r>
                            <m:r>
                              <m:rPr>
                                <m:sty m:val="p"/>
                              </m:rPr>
                              <a:rPr lang="en-US" sz="2400" kern="1200">
                                <a:solidFill>
                                  <a:srgbClr val="000000"/>
                                </a:solidFill>
                                <a:effectLst/>
                                <a:latin typeface="Cambria Math" panose="02040503050406030204" pitchFamily="18" charset="0"/>
                                <a:ea typeface="+mn-ea"/>
                                <a:cs typeface="Times New Roman" panose="02020603050405020304" pitchFamily="18" charset="0"/>
                              </a:rPr>
                              <m:t>Red</m:t>
                            </m:r>
                            <m:r>
                              <a:rPr lang="en-US" sz="2400" kern="1200">
                                <a:solidFill>
                                  <a:srgbClr val="000000"/>
                                </a:solidFill>
                                <a:effectLst/>
                                <a:latin typeface="Cambria Math" panose="02040503050406030204" pitchFamily="18" charset="0"/>
                                <a:ea typeface="+mn-ea"/>
                                <a:cs typeface="Times New Roman" panose="02020603050405020304" pitchFamily="18" charset="0"/>
                              </a:rPr>
                              <m:t>1</m:t>
                            </m:r>
                          </m:sub>
                          <m:sup>
                            <m:r>
                              <a:rPr lang="kk-KZ" sz="2400" i="1">
                                <a:effectLst/>
                                <a:latin typeface="Cambria Math" panose="02040503050406030204" pitchFamily="18" charset="0"/>
                                <a:ea typeface="Calibri" panose="020F0502020204030204" pitchFamily="34" charset="0"/>
                                <a:cs typeface="Cambria Math" panose="02040503050406030204" pitchFamily="18" charset="0"/>
                              </a:rPr>
                              <m:t>0</m:t>
                            </m:r>
                          </m:sup>
                        </m:sSubSup>
                        <m:r>
                          <a:rPr lang="kk-KZ" sz="2400" i="1">
                            <a:effectLst/>
                            <a:latin typeface="Cambria Math" panose="02040503050406030204" pitchFamily="18" charset="0"/>
                            <a:ea typeface="Calibri" panose="020F0502020204030204" pitchFamily="34" charset="0"/>
                            <a:cs typeface="Cambria Math" panose="02040503050406030204" pitchFamily="18" charset="0"/>
                          </a:rPr>
                          <m:t>−</m:t>
                        </m:r>
                        <m:sSubSup>
                          <m:sSubSupPr>
                            <m:ctrlPr>
                              <a:rPr lang="ru-RU" sz="2400" i="1">
                                <a:effectLst/>
                                <a:latin typeface="Cambria Math" panose="02040503050406030204" pitchFamily="18" charset="0"/>
                                <a:ea typeface="Calibri" panose="020F0502020204030204" pitchFamily="34" charset="0"/>
                                <a:cs typeface="Cambria Math" panose="02040503050406030204" pitchFamily="18" charset="0"/>
                              </a:rPr>
                            </m:ctrlPr>
                          </m:sSubSupPr>
                          <m:e>
                            <m:r>
                              <a:rPr lang="kk-KZ" sz="2400" i="1">
                                <a:effectLst/>
                                <a:latin typeface="Cambria Math" panose="02040503050406030204" pitchFamily="18" charset="0"/>
                                <a:ea typeface="Calibri" panose="020F0502020204030204" pitchFamily="34" charset="0"/>
                                <a:cs typeface="Cambria Math" panose="02040503050406030204" pitchFamily="18" charset="0"/>
                              </a:rPr>
                              <m:t>𝐸</m:t>
                            </m:r>
                          </m:e>
                          <m:sub>
                            <m:r>
                              <m:rPr>
                                <m:sty m:val="p"/>
                              </m:rPr>
                              <a:rPr lang="en-US" sz="2400" kern="1200">
                                <a:solidFill>
                                  <a:srgbClr val="000000"/>
                                </a:solidFill>
                                <a:effectLst/>
                                <a:latin typeface="Cambria Math" panose="02040503050406030204" pitchFamily="18" charset="0"/>
                                <a:ea typeface="+mn-ea"/>
                                <a:cs typeface="Times New Roman" panose="02020603050405020304" pitchFamily="18" charset="0"/>
                              </a:rPr>
                              <m:t>Ox</m:t>
                            </m:r>
                            <m:r>
                              <a:rPr lang="en-US" sz="2400" kern="1200">
                                <a:solidFill>
                                  <a:srgbClr val="000000"/>
                                </a:solidFill>
                                <a:effectLst/>
                                <a:latin typeface="Cambria Math" panose="02040503050406030204" pitchFamily="18" charset="0"/>
                                <a:ea typeface="+mn-ea"/>
                                <a:cs typeface="Times New Roman" panose="02020603050405020304" pitchFamily="18" charset="0"/>
                              </a:rPr>
                              <m:t>2</m:t>
                            </m:r>
                            <m:r>
                              <a:rPr lang="en-US" sz="2400" i="1">
                                <a:effectLst/>
                                <a:latin typeface="Cambria Math" panose="02040503050406030204" pitchFamily="18" charset="0"/>
                                <a:ea typeface="Calibri" panose="020F0502020204030204" pitchFamily="34" charset="0"/>
                                <a:cs typeface="Cambria Math" panose="02040503050406030204" pitchFamily="18" charset="0"/>
                              </a:rPr>
                              <m:t>/</m:t>
                            </m:r>
                            <m:r>
                              <m:rPr>
                                <m:sty m:val="p"/>
                              </m:rPr>
                              <a:rPr lang="en-US" sz="2400" kern="1200">
                                <a:solidFill>
                                  <a:srgbClr val="000000"/>
                                </a:solidFill>
                                <a:effectLst/>
                                <a:latin typeface="Cambria Math" panose="02040503050406030204" pitchFamily="18" charset="0"/>
                                <a:ea typeface="+mn-ea"/>
                                <a:cs typeface="Times New Roman" panose="02020603050405020304" pitchFamily="18" charset="0"/>
                              </a:rPr>
                              <m:t>Red</m:t>
                            </m:r>
                            <m:r>
                              <a:rPr lang="en-US" sz="2400" kern="1200">
                                <a:solidFill>
                                  <a:srgbClr val="000000"/>
                                </a:solidFill>
                                <a:effectLst/>
                                <a:latin typeface="Cambria Math" panose="02040503050406030204" pitchFamily="18" charset="0"/>
                                <a:ea typeface="+mn-ea"/>
                                <a:cs typeface="Times New Roman" panose="02020603050405020304" pitchFamily="18" charset="0"/>
                              </a:rPr>
                              <m:t>2</m:t>
                            </m:r>
                            <m:r>
                              <a:rPr lang="en-US" sz="2400" i="1">
                                <a:effectLst/>
                                <a:latin typeface="Cambria Math" panose="02040503050406030204" pitchFamily="18" charset="0"/>
                                <a:ea typeface="Calibri" panose="020F0502020204030204" pitchFamily="34" charset="0"/>
                                <a:cs typeface="Cambria Math" panose="02040503050406030204" pitchFamily="18" charset="0"/>
                              </a:rPr>
                              <m:t> </m:t>
                            </m:r>
                          </m:sub>
                          <m:sup>
                            <m:r>
                              <a:rPr lang="kk-KZ" sz="2400" i="1">
                                <a:effectLst/>
                                <a:latin typeface="Cambria Math" panose="02040503050406030204" pitchFamily="18" charset="0"/>
                                <a:ea typeface="Calibri" panose="020F0502020204030204" pitchFamily="34" charset="0"/>
                                <a:cs typeface="Cambria Math" panose="02040503050406030204" pitchFamily="18" charset="0"/>
                              </a:rPr>
                              <m:t>0</m:t>
                            </m:r>
                          </m:sup>
                        </m:sSubSup>
                        <m:r>
                          <a:rPr lang="en-US" sz="2400" i="1">
                            <a:effectLst/>
                            <a:latin typeface="Cambria Math" panose="02040503050406030204" pitchFamily="18" charset="0"/>
                            <a:ea typeface="Calibri" panose="020F0502020204030204" pitchFamily="34" charset="0"/>
                            <a:cs typeface="Cambria Math" panose="02040503050406030204" pitchFamily="18" charset="0"/>
                          </a:rPr>
                          <m:t>)∙</m:t>
                        </m:r>
                        <m:r>
                          <a:rPr lang="en-US" sz="2400" i="1">
                            <a:effectLst/>
                            <a:latin typeface="Cambria Math" panose="02040503050406030204" pitchFamily="18" charset="0"/>
                            <a:ea typeface="Calibri" panose="020F0502020204030204" pitchFamily="34" charset="0"/>
                            <a:cs typeface="Cambria Math" panose="02040503050406030204" pitchFamily="18" charset="0"/>
                          </a:rPr>
                          <m:t>𝑚</m:t>
                        </m:r>
                      </m:num>
                      <m:den>
                        <m:r>
                          <a:rPr lang="kk-KZ" sz="2400">
                            <a:effectLst/>
                            <a:latin typeface="Cambria Math" panose="02040503050406030204" pitchFamily="18" charset="0"/>
                            <a:ea typeface="Calibri" panose="020F0502020204030204" pitchFamily="34" charset="0"/>
                            <a:cs typeface="Cambria Math" panose="02040503050406030204" pitchFamily="18" charset="0"/>
                          </a:rPr>
                          <m:t>0,059</m:t>
                        </m:r>
                      </m:den>
                    </m:f>
                  </m:oMath>
                </a14:m>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indent="0" algn="ctr" fontAlgn="base">
                  <a:lnSpc>
                    <a:spcPct val="107000"/>
                  </a:lnSpc>
                  <a:spcAft>
                    <a:spcPts val="800"/>
                  </a:spcAft>
                  <a:buNone/>
                </a:pPr>
                <a:r>
                  <a:rPr lang="kk-KZ" sz="2400" dirty="0">
                    <a:effectLst/>
                    <a:latin typeface="Times New Roman" panose="02020603050405020304" pitchFamily="18" charset="0"/>
                    <a:ea typeface="Times New Roman" panose="02020603050405020304" pitchFamily="18" charset="0"/>
                    <a:cs typeface="Times New Roman" panose="02020603050405020304" pitchFamily="18" charset="0"/>
                  </a:rPr>
                  <a:t>бұл жердегі m - жартылай реакциялардағы электрондарға ортақ бөлгіш</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mc:Choice>
        <mc:Fallback xmlns="">
          <p:sp>
            <p:nvSpPr>
              <p:cNvPr id="3" name="Объект 2">
                <a:extLst>
                  <a:ext uri="{FF2B5EF4-FFF2-40B4-BE49-F238E27FC236}">
                    <a16:creationId xmlns:a16="http://schemas.microsoft.com/office/drawing/2014/main" id="{2F3CC6E1-C314-43DF-9C6A-BCD8E5857265}"/>
                  </a:ext>
                </a:extLst>
              </p:cNvPr>
              <p:cNvSpPr>
                <a:spLocks noGrp="1" noRot="1" noChangeAspect="1" noMove="1" noResize="1" noEditPoints="1" noAdjustHandles="1" noChangeArrowheads="1" noChangeShapeType="1" noTextEdit="1"/>
              </p:cNvSpPr>
              <p:nvPr>
                <p:ph sz="quarter" idx="1"/>
              </p:nvPr>
            </p:nvSpPr>
            <p:spPr>
              <a:xfrm>
                <a:off x="457200" y="188640"/>
                <a:ext cx="8075240" cy="6285312"/>
              </a:xfrm>
              <a:blipFill>
                <a:blip r:embed="rId2"/>
                <a:stretch>
                  <a:fillRect l="-679" t="-1067" r="-679"/>
                </a:stretch>
              </a:blipFill>
            </p:spPr>
            <p:txBody>
              <a:bodyPr/>
              <a:lstStyle/>
              <a:p>
                <a:r>
                  <a:rPr lang="ru-RU">
                    <a:noFill/>
                  </a:rPr>
                  <a:t> </a:t>
                </a:r>
              </a:p>
            </p:txBody>
          </p:sp>
        </mc:Fallback>
      </mc:AlternateContent>
      <p:sp>
        <p:nvSpPr>
          <p:cNvPr id="4" name="Номер слайда 3">
            <a:extLst>
              <a:ext uri="{FF2B5EF4-FFF2-40B4-BE49-F238E27FC236}">
                <a16:creationId xmlns:a16="http://schemas.microsoft.com/office/drawing/2014/main" id="{4984768A-9021-4741-962B-194418152C54}"/>
              </a:ext>
            </a:extLst>
          </p:cNvPr>
          <p:cNvSpPr>
            <a:spLocks noGrp="1"/>
          </p:cNvSpPr>
          <p:nvPr>
            <p:ph type="sldNum" sz="quarter" idx="15"/>
          </p:nvPr>
        </p:nvSpPr>
        <p:spPr/>
        <p:txBody>
          <a:bodyPr/>
          <a:lstStyle/>
          <a:p>
            <a:fld id="{D6F87789-79C0-4369-89FF-5E19A7612EE5}" type="slidenum">
              <a:rPr lang="ru-RU" smtClean="0"/>
              <a:pPr/>
              <a:t>18</a:t>
            </a:fld>
            <a:endParaRPr lang="ru-RU"/>
          </a:p>
        </p:txBody>
      </p:sp>
    </p:spTree>
    <p:extLst>
      <p:ext uri="{BB962C8B-B14F-4D97-AF65-F5344CB8AC3E}">
        <p14:creationId xmlns:p14="http://schemas.microsoft.com/office/powerpoint/2010/main" val="8412722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Объект 6">
            <a:extLst>
              <a:ext uri="{FF2B5EF4-FFF2-40B4-BE49-F238E27FC236}">
                <a16:creationId xmlns:a16="http://schemas.microsoft.com/office/drawing/2014/main" id="{91B3C84C-B385-4D45-826A-6AC63536E694}"/>
              </a:ext>
            </a:extLst>
          </p:cNvPr>
          <p:cNvPicPr>
            <a:picLocks noGrp="1" noChangeAspect="1"/>
          </p:cNvPicPr>
          <p:nvPr>
            <p:ph sz="quarter" idx="1"/>
          </p:nvPr>
        </p:nvPicPr>
        <p:blipFill>
          <a:blip r:embed="rId2"/>
          <a:stretch>
            <a:fillRect/>
          </a:stretch>
        </p:blipFill>
        <p:spPr>
          <a:xfrm>
            <a:off x="323528" y="188640"/>
            <a:ext cx="8136904" cy="6336704"/>
          </a:xfrm>
          <a:prstGeom prst="rect">
            <a:avLst/>
          </a:prstGeom>
        </p:spPr>
      </p:pic>
      <p:sp>
        <p:nvSpPr>
          <p:cNvPr id="4" name="Номер слайда 3">
            <a:extLst>
              <a:ext uri="{FF2B5EF4-FFF2-40B4-BE49-F238E27FC236}">
                <a16:creationId xmlns:a16="http://schemas.microsoft.com/office/drawing/2014/main" id="{01F93234-3209-4D43-9BD4-48BCC46E5076}"/>
              </a:ext>
            </a:extLst>
          </p:cNvPr>
          <p:cNvSpPr>
            <a:spLocks noGrp="1"/>
          </p:cNvSpPr>
          <p:nvPr>
            <p:ph type="sldNum" sz="quarter" idx="15"/>
          </p:nvPr>
        </p:nvSpPr>
        <p:spPr/>
        <p:txBody>
          <a:bodyPr/>
          <a:lstStyle/>
          <a:p>
            <a:fld id="{D6F87789-79C0-4369-89FF-5E19A7612EE5}" type="slidenum">
              <a:rPr lang="ru-RU" smtClean="0"/>
              <a:pPr/>
              <a:t>19</a:t>
            </a:fld>
            <a:endParaRPr lang="ru-RU"/>
          </a:p>
        </p:txBody>
      </p:sp>
    </p:spTree>
    <p:extLst>
      <p:ext uri="{BB962C8B-B14F-4D97-AF65-F5344CB8AC3E}">
        <p14:creationId xmlns:p14="http://schemas.microsoft.com/office/powerpoint/2010/main" val="14366750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6B33CBBF-ED74-4C6F-A5AA-D565970BC0C5}"/>
              </a:ext>
            </a:extLst>
          </p:cNvPr>
          <p:cNvSpPr>
            <a:spLocks noGrp="1"/>
          </p:cNvSpPr>
          <p:nvPr>
            <p:ph sz="quarter" idx="1"/>
          </p:nvPr>
        </p:nvSpPr>
        <p:spPr>
          <a:xfrm>
            <a:off x="457200" y="188640"/>
            <a:ext cx="8147248" cy="6552728"/>
          </a:xfrm>
        </p:spPr>
        <p:txBody>
          <a:bodyPr>
            <a:normAutofit fontScale="62500" lnSpcReduction="20000"/>
          </a:bodyPr>
          <a:lstStyle/>
          <a:p>
            <a:pPr indent="0" algn="just">
              <a:lnSpc>
                <a:spcPct val="107000"/>
              </a:lnSpc>
              <a:spcAft>
                <a:spcPts val="800"/>
              </a:spcAft>
              <a:buNone/>
            </a:pPr>
            <a:r>
              <a:rPr lang="kk-KZ" sz="2900" dirty="0">
                <a:effectLst/>
                <a:latin typeface="Times New Roman" panose="02020603050405020304" pitchFamily="18" charset="0"/>
                <a:ea typeface="Calibri" panose="020F0502020204030204" pitchFamily="34" charset="0"/>
                <a:cs typeface="Times New Roman" panose="02020603050405020304" pitchFamily="18" charset="0"/>
              </a:rPr>
              <a:t>Тотығу-тотықсыздану реакциялары</a:t>
            </a:r>
            <a:endParaRPr lang="ru-RU" sz="2900" dirty="0">
              <a:effectLst/>
              <a:latin typeface="Times New Roman" panose="02020603050405020304" pitchFamily="18" charset="0"/>
              <a:ea typeface="Calibri" panose="020F0502020204030204" pitchFamily="34" charset="0"/>
              <a:cs typeface="Times New Roman" panose="02020603050405020304" pitchFamily="18" charset="0"/>
            </a:endParaRPr>
          </a:p>
          <a:p>
            <a:pPr indent="0" algn="just">
              <a:lnSpc>
                <a:spcPct val="107000"/>
              </a:lnSpc>
              <a:spcAft>
                <a:spcPts val="800"/>
              </a:spcAft>
              <a:buNone/>
            </a:pPr>
            <a:r>
              <a:rPr lang="kk-KZ" sz="2900" dirty="0">
                <a:effectLst/>
                <a:latin typeface="Times New Roman" panose="02020603050405020304" pitchFamily="18" charset="0"/>
                <a:ea typeface="Calibri" panose="020F0502020204030204" pitchFamily="34" charset="0"/>
                <a:cs typeface="Times New Roman" panose="02020603050405020304" pitchFamily="18" charset="0"/>
              </a:rPr>
              <a:t>Титрметрлік талдауда тотығу-тотықсыздану реакцияларының өзіндік ерекше орны</a:t>
            </a:r>
            <a:r>
              <a:rPr lang="kk-KZ" sz="2900" spc="-10" dirty="0">
                <a:solidFill>
                  <a:srgbClr val="323232"/>
                </a:solidFill>
                <a:effectLst/>
                <a:latin typeface="Times New Roman" panose="02020603050405020304" pitchFamily="18" charset="0"/>
                <a:ea typeface="Times New Roman" panose="02020603050405020304" pitchFamily="18" charset="0"/>
                <a:cs typeface="Times New Roman" panose="02020603050405020304" pitchFamily="18" charset="0"/>
              </a:rPr>
              <a:t> бар. Редоксиметрия – реакцияға түскен қосылыстардың тотығу дәрежелерінің өзгеруі арқылы орындалатын химиялық реакцияларға негізделген титрлеу әдісінің бір түрі. Сол себепті алдымен тотығу тотықсыздану реакцияларымен, сандық сипатталарымен танысайық. </a:t>
            </a:r>
            <a:endParaRPr lang="ru-RU" sz="2900" dirty="0">
              <a:effectLst/>
              <a:latin typeface="Times New Roman" panose="02020603050405020304" pitchFamily="18" charset="0"/>
              <a:ea typeface="Calibri" panose="020F0502020204030204" pitchFamily="34" charset="0"/>
              <a:cs typeface="Times New Roman" panose="02020603050405020304" pitchFamily="18" charset="0"/>
            </a:endParaRPr>
          </a:p>
          <a:p>
            <a:pPr indent="0" algn="just">
              <a:lnSpc>
                <a:spcPct val="107000"/>
              </a:lnSpc>
              <a:spcAft>
                <a:spcPts val="800"/>
              </a:spcAft>
              <a:buNone/>
            </a:pPr>
            <a:r>
              <a:rPr lang="kk-KZ" sz="2900" spc="-10" dirty="0">
                <a:solidFill>
                  <a:srgbClr val="323232"/>
                </a:solidFill>
                <a:effectLst/>
                <a:latin typeface="Times New Roman" panose="02020603050405020304" pitchFamily="18" charset="0"/>
                <a:ea typeface="Times New Roman" panose="02020603050405020304" pitchFamily="18" charset="0"/>
                <a:cs typeface="Times New Roman" panose="02020603050405020304" pitchFamily="18" charset="0"/>
              </a:rPr>
              <a:t>Бір қосылыстың тотығуы екінші қосылыстың тотықсыздануымен тікелей байланысты, сол себепті реакциялардың бұл түрі тотығу-тотықсыздану деп аталады. Бір қосылыс екі түрде бола алады - тотыққан (Ох) және тотықсызданған (Red), олар өзара қосарласқан редокс-жұп түзеді. Ерітіндіде тотығу-тотықсыздану реакциясы электрон алмасу арқылы орындалады және жартылай реакциялардың қосындысынан тұрады :</a:t>
            </a:r>
            <a:endParaRPr lang="ru-RU" sz="29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ctr">
              <a:lnSpc>
                <a:spcPct val="107000"/>
              </a:lnSpc>
              <a:spcAft>
                <a:spcPts val="800"/>
              </a:spcAft>
              <a:buNone/>
            </a:pPr>
            <a:r>
              <a:rPr lang="kk-KZ" sz="2900" spc="-10" dirty="0">
                <a:solidFill>
                  <a:srgbClr val="323232"/>
                </a:solidFill>
                <a:effectLst/>
                <a:latin typeface="Times New Roman" panose="02020603050405020304" pitchFamily="18" charset="0"/>
                <a:ea typeface="Times New Roman" panose="02020603050405020304" pitchFamily="18" charset="0"/>
                <a:cs typeface="Times New Roman" panose="02020603050405020304" pitchFamily="18" charset="0"/>
              </a:rPr>
              <a:t>тотықсыздану            Ox</a:t>
            </a:r>
            <a:r>
              <a:rPr lang="kk-KZ" sz="2900" spc="-10" baseline="-25000" dirty="0">
                <a:solidFill>
                  <a:srgbClr val="323232"/>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lang="kk-KZ" sz="2900" spc="-10" dirty="0">
                <a:solidFill>
                  <a:srgbClr val="323232"/>
                </a:solidFill>
                <a:effectLst/>
                <a:latin typeface="Times New Roman" panose="02020603050405020304" pitchFamily="18" charset="0"/>
                <a:ea typeface="Times New Roman" panose="02020603050405020304" pitchFamily="18" charset="0"/>
                <a:cs typeface="Times New Roman" panose="02020603050405020304" pitchFamily="18" charset="0"/>
              </a:rPr>
              <a:t>+ ne —&gt; Red</a:t>
            </a:r>
            <a:r>
              <a:rPr lang="kk-KZ" sz="2900" spc="-10" baseline="-25000" dirty="0">
                <a:solidFill>
                  <a:srgbClr val="323232"/>
                </a:solidFill>
                <a:effectLst/>
                <a:latin typeface="Times New Roman" panose="02020603050405020304" pitchFamily="18" charset="0"/>
                <a:ea typeface="Times New Roman" panose="02020603050405020304" pitchFamily="18" charset="0"/>
                <a:cs typeface="Times New Roman" panose="02020603050405020304" pitchFamily="18" charset="0"/>
              </a:rPr>
              <a:t>1</a:t>
            </a:r>
            <a:r>
              <a:rPr lang="kk-KZ" sz="2900" spc="-10" dirty="0">
                <a:solidFill>
                  <a:srgbClr val="323232"/>
                </a:solidFill>
                <a:effectLst/>
                <a:latin typeface="Times New Roman" panose="02020603050405020304" pitchFamily="18" charset="0"/>
                <a:ea typeface="Times New Roman" panose="02020603050405020304" pitchFamily="18" charset="0"/>
                <a:cs typeface="Times New Roman" panose="02020603050405020304" pitchFamily="18" charset="0"/>
              </a:rPr>
              <a:t>    Ox</a:t>
            </a:r>
            <a:r>
              <a:rPr lang="kk-KZ" sz="2900" spc="-10" baseline="-25000" dirty="0">
                <a:solidFill>
                  <a:srgbClr val="323232"/>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lang="kk-KZ" sz="2900" spc="-10" dirty="0">
                <a:solidFill>
                  <a:srgbClr val="323232"/>
                </a:solidFill>
                <a:effectLst/>
                <a:latin typeface="Times New Roman" panose="02020603050405020304" pitchFamily="18" charset="0"/>
                <a:ea typeface="Times New Roman" panose="02020603050405020304" pitchFamily="18" charset="0"/>
                <a:cs typeface="Times New Roman" panose="02020603050405020304" pitchFamily="18" charset="0"/>
              </a:rPr>
              <a:t>/ Red</a:t>
            </a:r>
            <a:r>
              <a:rPr lang="kk-KZ" sz="2900" spc="-10" baseline="-25000" dirty="0">
                <a:solidFill>
                  <a:srgbClr val="323232"/>
                </a:solidFill>
                <a:effectLst/>
                <a:latin typeface="Times New Roman" panose="02020603050405020304" pitchFamily="18" charset="0"/>
                <a:ea typeface="Times New Roman" panose="02020603050405020304" pitchFamily="18" charset="0"/>
                <a:cs typeface="Times New Roman" panose="02020603050405020304" pitchFamily="18" charset="0"/>
              </a:rPr>
              <a:t>1</a:t>
            </a:r>
            <a:r>
              <a:rPr lang="kk-KZ" sz="2900" spc="-10" dirty="0">
                <a:solidFill>
                  <a:srgbClr val="323232"/>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29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ctr">
              <a:lnSpc>
                <a:spcPct val="107000"/>
              </a:lnSpc>
              <a:spcAft>
                <a:spcPts val="800"/>
              </a:spcAft>
              <a:buNone/>
            </a:pPr>
            <a:r>
              <a:rPr lang="kk-KZ" sz="2900" spc="-10" dirty="0">
                <a:solidFill>
                  <a:srgbClr val="323232"/>
                </a:solidFill>
                <a:effectLst/>
                <a:latin typeface="Times New Roman" panose="02020603050405020304" pitchFamily="18" charset="0"/>
                <a:ea typeface="Times New Roman" panose="02020603050405020304" pitchFamily="18" charset="0"/>
                <a:cs typeface="Times New Roman" panose="02020603050405020304" pitchFamily="18" charset="0"/>
              </a:rPr>
              <a:t> тотығу                         Red</a:t>
            </a:r>
            <a:r>
              <a:rPr lang="kk-KZ" sz="2900" spc="-10" baseline="-25000" dirty="0">
                <a:solidFill>
                  <a:srgbClr val="323232"/>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kk-KZ" sz="2900" spc="-10" dirty="0">
                <a:solidFill>
                  <a:srgbClr val="323232"/>
                </a:solidFill>
                <a:effectLst/>
                <a:latin typeface="Times New Roman" panose="02020603050405020304" pitchFamily="18" charset="0"/>
                <a:ea typeface="Times New Roman" panose="02020603050405020304" pitchFamily="18" charset="0"/>
                <a:cs typeface="Times New Roman" panose="02020603050405020304" pitchFamily="18" charset="0"/>
              </a:rPr>
              <a:t> - ne —&gt; Ox</a:t>
            </a:r>
            <a:r>
              <a:rPr lang="kk-KZ" sz="2900" spc="-10" baseline="-25000" dirty="0">
                <a:solidFill>
                  <a:srgbClr val="323232"/>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kk-KZ" sz="2900" spc="-10" dirty="0">
                <a:solidFill>
                  <a:srgbClr val="323232"/>
                </a:solidFill>
                <a:effectLst/>
                <a:latin typeface="Times New Roman" panose="02020603050405020304" pitchFamily="18" charset="0"/>
                <a:ea typeface="Times New Roman" panose="02020603050405020304" pitchFamily="18" charset="0"/>
                <a:cs typeface="Times New Roman" panose="02020603050405020304" pitchFamily="18" charset="0"/>
              </a:rPr>
              <a:t>     Ox</a:t>
            </a:r>
            <a:r>
              <a:rPr lang="kk-KZ" sz="2900" spc="-10" baseline="-25000" dirty="0">
                <a:solidFill>
                  <a:srgbClr val="323232"/>
                </a:solidFill>
                <a:effectLst/>
                <a:latin typeface="Times New Roman" panose="02020603050405020304" pitchFamily="18" charset="0"/>
                <a:ea typeface="Times New Roman" panose="02020603050405020304" pitchFamily="18" charset="0"/>
                <a:cs typeface="Times New Roman" panose="02020603050405020304" pitchFamily="18" charset="0"/>
              </a:rPr>
              <a:t>2   </a:t>
            </a:r>
            <a:r>
              <a:rPr lang="kk-KZ" sz="2900" spc="-10" dirty="0">
                <a:solidFill>
                  <a:srgbClr val="323232"/>
                </a:solidFill>
                <a:effectLst/>
                <a:latin typeface="Times New Roman" panose="02020603050405020304" pitchFamily="18" charset="0"/>
                <a:ea typeface="Times New Roman" panose="02020603050405020304" pitchFamily="18" charset="0"/>
                <a:cs typeface="Times New Roman" panose="02020603050405020304" pitchFamily="18" charset="0"/>
              </a:rPr>
              <a:t>/ Red</a:t>
            </a:r>
            <a:r>
              <a:rPr lang="en-US" sz="2900" spc="-10" baseline="-25000" dirty="0">
                <a:solidFill>
                  <a:srgbClr val="323232"/>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ru-RU" sz="2900" dirty="0">
              <a:effectLst/>
              <a:latin typeface="Times New Roman" panose="02020603050405020304" pitchFamily="18" charset="0"/>
              <a:ea typeface="Calibri" panose="020F0502020204030204" pitchFamily="34" charset="0"/>
              <a:cs typeface="Times New Roman" panose="02020603050405020304" pitchFamily="18" charset="0"/>
            </a:endParaRPr>
          </a:p>
          <a:p>
            <a:pPr indent="0" algn="ctr" fontAlgn="base">
              <a:buNone/>
            </a:pPr>
            <a:r>
              <a:rPr lang="kk-KZ" sz="2900" spc="-10" dirty="0">
                <a:solidFill>
                  <a:srgbClr val="323232"/>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29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indent="0" algn="ctr" fontAlgn="base">
              <a:buNone/>
            </a:pPr>
            <a:r>
              <a:rPr lang="kk-KZ" sz="2900" spc="-10" dirty="0">
                <a:solidFill>
                  <a:srgbClr val="323232"/>
                </a:solidFill>
                <a:effectLst/>
                <a:latin typeface="Times New Roman" panose="02020603050405020304" pitchFamily="18" charset="0"/>
                <a:ea typeface="Times New Roman" panose="02020603050405020304" pitchFamily="18" charset="0"/>
                <a:cs typeface="Times New Roman" panose="02020603050405020304" pitchFamily="18" charset="0"/>
              </a:rPr>
              <a:t>Ox</a:t>
            </a:r>
            <a:r>
              <a:rPr lang="kk-KZ" sz="2900" spc="-10" baseline="-25000" dirty="0">
                <a:solidFill>
                  <a:srgbClr val="323232"/>
                </a:solidFill>
                <a:effectLst/>
                <a:latin typeface="Times New Roman" panose="02020603050405020304" pitchFamily="18" charset="0"/>
                <a:ea typeface="Times New Roman" panose="02020603050405020304" pitchFamily="18" charset="0"/>
                <a:cs typeface="Times New Roman" panose="02020603050405020304" pitchFamily="18" charset="0"/>
              </a:rPr>
              <a:t>1</a:t>
            </a:r>
            <a:r>
              <a:rPr lang="kk-KZ" sz="2900" spc="-10" dirty="0">
                <a:solidFill>
                  <a:srgbClr val="323232"/>
                </a:solidFill>
                <a:effectLst/>
                <a:latin typeface="Times New Roman" panose="02020603050405020304" pitchFamily="18" charset="0"/>
                <a:ea typeface="Times New Roman" panose="02020603050405020304" pitchFamily="18" charset="0"/>
                <a:cs typeface="Times New Roman" panose="02020603050405020304" pitchFamily="18" charset="0"/>
              </a:rPr>
              <a:t>+Red</a:t>
            </a:r>
            <a:r>
              <a:rPr lang="kk-KZ" sz="2900" spc="-10" baseline="-25000" dirty="0">
                <a:solidFill>
                  <a:srgbClr val="323232"/>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kk-KZ" sz="2900" spc="-10" dirty="0">
                <a:solidFill>
                  <a:srgbClr val="323232"/>
                </a:solidFill>
                <a:effectLst/>
                <a:latin typeface="Times New Roman" panose="02020603050405020304" pitchFamily="18" charset="0"/>
                <a:ea typeface="Times New Roman" panose="02020603050405020304" pitchFamily="18" charset="0"/>
                <a:cs typeface="Times New Roman" panose="02020603050405020304" pitchFamily="18" charset="0"/>
              </a:rPr>
              <a:t> = Red</a:t>
            </a:r>
            <a:r>
              <a:rPr lang="kk-KZ" sz="2900" spc="-10" baseline="-25000" dirty="0">
                <a:solidFill>
                  <a:srgbClr val="323232"/>
                </a:solidFill>
                <a:effectLst/>
                <a:latin typeface="Times New Roman" panose="02020603050405020304" pitchFamily="18" charset="0"/>
                <a:ea typeface="Times New Roman" panose="02020603050405020304" pitchFamily="18" charset="0"/>
                <a:cs typeface="Times New Roman" panose="02020603050405020304" pitchFamily="18" charset="0"/>
              </a:rPr>
              <a:t>1</a:t>
            </a:r>
            <a:r>
              <a:rPr lang="kk-KZ" sz="2900" spc="-10" dirty="0">
                <a:solidFill>
                  <a:srgbClr val="323232"/>
                </a:solidFill>
                <a:effectLst/>
                <a:latin typeface="Times New Roman" panose="02020603050405020304" pitchFamily="18" charset="0"/>
                <a:ea typeface="Times New Roman" panose="02020603050405020304" pitchFamily="18" charset="0"/>
                <a:cs typeface="Times New Roman" panose="02020603050405020304" pitchFamily="18" charset="0"/>
              </a:rPr>
              <a:t>+Ох</a:t>
            </a:r>
            <a:r>
              <a:rPr lang="kk-KZ" sz="2900" spc="-10" baseline="-25000" dirty="0">
                <a:solidFill>
                  <a:srgbClr val="323232"/>
                </a:solidFill>
                <a:effectLst/>
                <a:latin typeface="Times New Roman" panose="02020603050405020304" pitchFamily="18" charset="0"/>
                <a:ea typeface="Times New Roman" panose="02020603050405020304" pitchFamily="18" charset="0"/>
                <a:cs typeface="Times New Roman" panose="02020603050405020304" pitchFamily="18" charset="0"/>
              </a:rPr>
              <a:t>2</a:t>
            </a:r>
          </a:p>
          <a:p>
            <a:pPr indent="0" algn="ctr" fontAlgn="base">
              <a:buNone/>
            </a:pPr>
            <a:endParaRPr lang="ru-RU" sz="29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indent="0" algn="just" fontAlgn="base">
              <a:buNone/>
            </a:pPr>
            <a:endParaRPr lang="kk-KZ" sz="2900" i="1" kern="1200" dirty="0">
              <a:solidFill>
                <a:srgbClr val="000000"/>
              </a:solidFill>
              <a:effectLst/>
              <a:latin typeface="Times New Roman" panose="02020603050405020304" pitchFamily="18" charset="0"/>
              <a:cs typeface="Times New Roman" panose="02020603050405020304" pitchFamily="18" charset="0"/>
            </a:endParaRPr>
          </a:p>
          <a:p>
            <a:pPr indent="0" algn="just" fontAlgn="base">
              <a:buNone/>
            </a:pPr>
            <a:r>
              <a:rPr lang="kk-KZ" sz="2900" i="1" kern="1200" dirty="0">
                <a:solidFill>
                  <a:srgbClr val="000000"/>
                </a:solidFill>
                <a:effectLst/>
                <a:latin typeface="Times New Roman" panose="02020603050405020304" pitchFamily="18" charset="0"/>
                <a:cs typeface="Times New Roman" panose="02020603050405020304" pitchFamily="18" charset="0"/>
              </a:rPr>
              <a:t>Тотығу – электрон беру процесі, (тотығу дәрежесі артады).</a:t>
            </a:r>
            <a:endParaRPr lang="ru-RU" sz="29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indent="0" algn="just" fontAlgn="base">
              <a:buNone/>
            </a:pPr>
            <a:r>
              <a:rPr lang="kk-KZ" sz="2900" i="1" kern="1200" dirty="0">
                <a:solidFill>
                  <a:srgbClr val="000000"/>
                </a:solidFill>
                <a:effectLst/>
                <a:latin typeface="Times New Roman" panose="02020603050405020304" pitchFamily="18" charset="0"/>
                <a:cs typeface="Times New Roman" panose="02020603050405020304" pitchFamily="18" charset="0"/>
              </a:rPr>
              <a:t>Тотықсыздану – электрон қосып алу процесі (тотығу дәрежесі төмендейді).</a:t>
            </a:r>
            <a:endParaRPr lang="ru-RU" sz="29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ru-RU" dirty="0"/>
          </a:p>
        </p:txBody>
      </p:sp>
      <p:sp>
        <p:nvSpPr>
          <p:cNvPr id="4" name="Номер слайда 3">
            <a:extLst>
              <a:ext uri="{FF2B5EF4-FFF2-40B4-BE49-F238E27FC236}">
                <a16:creationId xmlns:a16="http://schemas.microsoft.com/office/drawing/2014/main" id="{52DBB907-F6AB-476D-A6C4-3E009EF4A0EB}"/>
              </a:ext>
            </a:extLst>
          </p:cNvPr>
          <p:cNvSpPr>
            <a:spLocks noGrp="1"/>
          </p:cNvSpPr>
          <p:nvPr>
            <p:ph type="sldNum" sz="quarter" idx="15"/>
          </p:nvPr>
        </p:nvSpPr>
        <p:spPr/>
        <p:txBody>
          <a:bodyPr/>
          <a:lstStyle/>
          <a:p>
            <a:fld id="{D6F87789-79C0-4369-89FF-5E19A7612EE5}" type="slidenum">
              <a:rPr lang="ru-RU" smtClean="0"/>
              <a:pPr/>
              <a:t>2</a:t>
            </a:fld>
            <a:endParaRPr lang="ru-RU"/>
          </a:p>
        </p:txBody>
      </p:sp>
    </p:spTree>
    <p:extLst>
      <p:ext uri="{BB962C8B-B14F-4D97-AF65-F5344CB8AC3E}">
        <p14:creationId xmlns:p14="http://schemas.microsoft.com/office/powerpoint/2010/main" val="22958211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Объект 2">
                <a:extLst>
                  <a:ext uri="{FF2B5EF4-FFF2-40B4-BE49-F238E27FC236}">
                    <a16:creationId xmlns:a16="http://schemas.microsoft.com/office/drawing/2014/main" id="{E1D61CC2-FC0F-4A77-A49C-47B2E66B08B5}"/>
                  </a:ext>
                </a:extLst>
              </p:cNvPr>
              <p:cNvSpPr>
                <a:spLocks noGrp="1"/>
              </p:cNvSpPr>
              <p:nvPr>
                <p:ph sz="quarter" idx="1"/>
              </p:nvPr>
            </p:nvSpPr>
            <p:spPr>
              <a:xfrm>
                <a:off x="457200" y="404664"/>
                <a:ext cx="8281416" cy="6069288"/>
              </a:xfrm>
            </p:spPr>
            <p:txBody>
              <a:bodyPr>
                <a:normAutofit fontScale="92500"/>
              </a:bodyPr>
              <a:lstStyle/>
              <a:p>
                <a:pPr indent="0" fontAlgn="base">
                  <a:lnSpc>
                    <a:spcPct val="107000"/>
                  </a:lnSpc>
                  <a:spcAft>
                    <a:spcPts val="800"/>
                  </a:spcAft>
                  <a:buNone/>
                </a:pPr>
                <a:r>
                  <a:rPr lang="kk-KZ" sz="2400" dirty="0">
                    <a:effectLst/>
                    <a:latin typeface="Times New Roman" panose="02020603050405020304" pitchFamily="18" charset="0"/>
                    <a:ea typeface="Times New Roman" panose="02020603050405020304" pitchFamily="18" charset="0"/>
                    <a:cs typeface="Times New Roman" panose="02020603050405020304" pitchFamily="18" charset="0"/>
                  </a:rPr>
                  <a:t>Иондық күштің әсері</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indent="450215" fontAlgn="base">
                  <a:lnSpc>
                    <a:spcPct val="107000"/>
                  </a:lnSpc>
                  <a:spcAft>
                    <a:spcPts val="800"/>
                  </a:spcAft>
                </a:pP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indent="0" algn="just" fontAlgn="base">
                  <a:lnSpc>
                    <a:spcPct val="107000"/>
                  </a:lnSpc>
                  <a:spcAft>
                    <a:spcPts val="800"/>
                  </a:spcAft>
                  <a:buNone/>
                </a:pPr>
                <a14:m>
                  <m:oMath xmlns:m="http://schemas.openxmlformats.org/officeDocument/2006/math">
                    <m:sSub>
                      <m:sSubPr>
                        <m:ctrlPr>
                          <a:rPr lang="ru-RU" sz="2400" i="1">
                            <a:effectLst/>
                            <a:latin typeface="Cambria Math" panose="02040503050406030204" pitchFamily="18" charset="0"/>
                            <a:ea typeface="Calibri" panose="020F0502020204030204" pitchFamily="34" charset="0"/>
                            <a:cs typeface="Cambria Math" panose="02040503050406030204" pitchFamily="18" charset="0"/>
                          </a:rPr>
                        </m:ctrlPr>
                      </m:sSubPr>
                      <m:e>
                        <m:r>
                          <a:rPr lang="kk-KZ" sz="2400" i="1">
                            <a:effectLst/>
                            <a:latin typeface="Cambria Math" panose="02040503050406030204" pitchFamily="18" charset="0"/>
                            <a:ea typeface="Calibri" panose="020F0502020204030204" pitchFamily="34" charset="0"/>
                            <a:cs typeface="Cambria Math" panose="02040503050406030204" pitchFamily="18" charset="0"/>
                          </a:rPr>
                          <m:t>𝐸</m:t>
                        </m:r>
                      </m:e>
                      <m:sub>
                        <m:r>
                          <a:rPr lang="kk-KZ" sz="2400" i="1">
                            <a:effectLst/>
                            <a:latin typeface="Cambria Math" panose="02040503050406030204" pitchFamily="18" charset="0"/>
                            <a:ea typeface="Calibri" panose="020F0502020204030204" pitchFamily="34" charset="0"/>
                            <a:cs typeface="Cambria Math" panose="02040503050406030204" pitchFamily="18" charset="0"/>
                          </a:rPr>
                          <m:t>𝑂𝑥</m:t>
                        </m:r>
                        <m:r>
                          <a:rPr lang="kk-KZ" sz="2400" i="1">
                            <a:effectLst/>
                            <a:latin typeface="Cambria Math" panose="02040503050406030204" pitchFamily="18" charset="0"/>
                            <a:ea typeface="Calibri" panose="020F0502020204030204" pitchFamily="34" charset="0"/>
                            <a:cs typeface="Cambria Math" panose="02040503050406030204" pitchFamily="18" charset="0"/>
                          </a:rPr>
                          <m:t>/</m:t>
                        </m:r>
                        <m:r>
                          <a:rPr lang="kk-KZ" sz="2400" i="1">
                            <a:effectLst/>
                            <a:latin typeface="Cambria Math" panose="02040503050406030204" pitchFamily="18" charset="0"/>
                            <a:ea typeface="Calibri" panose="020F0502020204030204" pitchFamily="34" charset="0"/>
                            <a:cs typeface="Cambria Math" panose="02040503050406030204" pitchFamily="18" charset="0"/>
                          </a:rPr>
                          <m:t>𝑅𝑒𝑑</m:t>
                        </m:r>
                      </m:sub>
                    </m:sSub>
                    <m:r>
                      <a:rPr lang="kk-KZ" sz="2400">
                        <a:effectLst/>
                        <a:latin typeface="Cambria Math" panose="02040503050406030204" pitchFamily="18" charset="0"/>
                        <a:ea typeface="Calibri" panose="020F0502020204030204" pitchFamily="34" charset="0"/>
                        <a:cs typeface="Cambria Math" panose="02040503050406030204" pitchFamily="18" charset="0"/>
                      </a:rPr>
                      <m:t>=</m:t>
                    </m:r>
                    <m:sSubSup>
                      <m:sSubSupPr>
                        <m:ctrlPr>
                          <a:rPr lang="ru-RU" sz="2400" i="1">
                            <a:effectLst/>
                            <a:latin typeface="Cambria Math" panose="02040503050406030204" pitchFamily="18" charset="0"/>
                            <a:ea typeface="Calibri" panose="020F0502020204030204" pitchFamily="34" charset="0"/>
                            <a:cs typeface="Cambria Math" panose="02040503050406030204" pitchFamily="18" charset="0"/>
                          </a:rPr>
                        </m:ctrlPr>
                      </m:sSubSupPr>
                      <m:e>
                        <m:r>
                          <a:rPr lang="kk-KZ" sz="2400" i="1">
                            <a:effectLst/>
                            <a:latin typeface="Cambria Math" panose="02040503050406030204" pitchFamily="18" charset="0"/>
                            <a:ea typeface="Calibri" panose="020F0502020204030204" pitchFamily="34" charset="0"/>
                            <a:cs typeface="Cambria Math" panose="02040503050406030204" pitchFamily="18" charset="0"/>
                          </a:rPr>
                          <m:t>𝐸</m:t>
                        </m:r>
                      </m:e>
                      <m:sub>
                        <m:r>
                          <a:rPr lang="kk-KZ" sz="2400" i="1">
                            <a:effectLst/>
                            <a:latin typeface="Cambria Math" panose="02040503050406030204" pitchFamily="18" charset="0"/>
                            <a:ea typeface="Calibri" panose="020F0502020204030204" pitchFamily="34" charset="0"/>
                            <a:cs typeface="Cambria Math" panose="02040503050406030204" pitchFamily="18" charset="0"/>
                          </a:rPr>
                          <m:t>𝑂𝑥</m:t>
                        </m:r>
                        <m:r>
                          <a:rPr lang="kk-KZ" sz="2400" i="1">
                            <a:effectLst/>
                            <a:latin typeface="Cambria Math" panose="02040503050406030204" pitchFamily="18" charset="0"/>
                            <a:ea typeface="Calibri" panose="020F0502020204030204" pitchFamily="34" charset="0"/>
                            <a:cs typeface="Cambria Math" panose="02040503050406030204" pitchFamily="18" charset="0"/>
                          </a:rPr>
                          <m:t>/</m:t>
                        </m:r>
                        <m:r>
                          <a:rPr lang="kk-KZ" sz="2400" i="1">
                            <a:effectLst/>
                            <a:latin typeface="Cambria Math" panose="02040503050406030204" pitchFamily="18" charset="0"/>
                            <a:ea typeface="Calibri" panose="020F0502020204030204" pitchFamily="34" charset="0"/>
                            <a:cs typeface="Cambria Math" panose="02040503050406030204" pitchFamily="18" charset="0"/>
                          </a:rPr>
                          <m:t>𝑅𝑒𝑑</m:t>
                        </m:r>
                        <m:r>
                          <a:rPr lang="kk-KZ" sz="2400" i="1">
                            <a:effectLst/>
                            <a:latin typeface="Cambria Math" panose="02040503050406030204" pitchFamily="18" charset="0"/>
                            <a:ea typeface="Calibri" panose="020F0502020204030204" pitchFamily="34" charset="0"/>
                            <a:cs typeface="Cambria Math" panose="02040503050406030204" pitchFamily="18" charset="0"/>
                          </a:rPr>
                          <m:t> </m:t>
                        </m:r>
                      </m:sub>
                      <m:sup>
                        <m:r>
                          <a:rPr lang="kk-KZ" sz="2400" i="1">
                            <a:effectLst/>
                            <a:latin typeface="Cambria Math" panose="02040503050406030204" pitchFamily="18" charset="0"/>
                            <a:ea typeface="Calibri" panose="020F0502020204030204" pitchFamily="34" charset="0"/>
                            <a:cs typeface="Cambria Math" panose="02040503050406030204" pitchFamily="18" charset="0"/>
                          </a:rPr>
                          <m:t>0</m:t>
                        </m:r>
                      </m:sup>
                    </m:sSubSup>
                    <m:r>
                      <a:rPr lang="kk-KZ" sz="2400" i="1">
                        <a:effectLst/>
                        <a:latin typeface="Cambria Math" panose="02040503050406030204" pitchFamily="18" charset="0"/>
                        <a:ea typeface="Calibri" panose="020F0502020204030204" pitchFamily="34" charset="0"/>
                        <a:cs typeface="Cambria Math" panose="02040503050406030204" pitchFamily="18" charset="0"/>
                      </a:rPr>
                      <m:t>+ </m:t>
                    </m:r>
                    <m:f>
                      <m:fPr>
                        <m:ctrlPr>
                          <a:rPr lang="ru-RU"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kk-KZ" sz="2400" i="1">
                            <a:effectLst/>
                            <a:latin typeface="Cambria Math" panose="02040503050406030204" pitchFamily="18" charset="0"/>
                            <a:ea typeface="Calibri" panose="020F0502020204030204" pitchFamily="34" charset="0"/>
                            <a:cs typeface="Cambria Math" panose="02040503050406030204" pitchFamily="18" charset="0"/>
                          </a:rPr>
                          <m:t>0,059</m:t>
                        </m:r>
                      </m:num>
                      <m:den>
                        <m:r>
                          <m:rPr>
                            <m:sty m:val="p"/>
                          </m:rPr>
                          <a:rPr lang="kk-KZ" sz="2400">
                            <a:effectLst/>
                            <a:latin typeface="Cambria Math" panose="02040503050406030204" pitchFamily="18" charset="0"/>
                            <a:ea typeface="Calibri" panose="020F0502020204030204" pitchFamily="34" charset="0"/>
                            <a:cs typeface="Cambria Math" panose="02040503050406030204" pitchFamily="18" charset="0"/>
                          </a:rPr>
                          <m:t>n</m:t>
                        </m:r>
                      </m:den>
                    </m:f>
                    <m:r>
                      <a:rPr lang="kk-KZ" sz="2400" i="1">
                        <a:effectLst/>
                        <a:latin typeface="Cambria Math" panose="02040503050406030204" pitchFamily="18" charset="0"/>
                        <a:ea typeface="Calibri" panose="020F0502020204030204" pitchFamily="34" charset="0"/>
                        <a:cs typeface="Times New Roman" panose="02020603050405020304" pitchFamily="18" charset="0"/>
                      </a:rPr>
                      <m:t>𝑙𝑔</m:t>
                    </m:r>
                    <m:f>
                      <m:fPr>
                        <m:ctrlPr>
                          <a:rPr lang="ru-RU" sz="2400" i="1">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ru-RU" sz="2400" i="1">
                                <a:effectLst/>
                                <a:latin typeface="Cambria Math" panose="02040503050406030204" pitchFamily="18" charset="0"/>
                                <a:ea typeface="Calibri" panose="020F0502020204030204" pitchFamily="34" charset="0"/>
                                <a:cs typeface="Cambria Math" panose="02040503050406030204" pitchFamily="18" charset="0"/>
                              </a:rPr>
                            </m:ctrlPr>
                          </m:sSubPr>
                          <m:e>
                            <m:r>
                              <a:rPr lang="en-US" sz="2400" i="1">
                                <a:effectLst/>
                                <a:latin typeface="Cambria Math" panose="02040503050406030204" pitchFamily="18" charset="0"/>
                                <a:ea typeface="Calibri" panose="020F0502020204030204" pitchFamily="34" charset="0"/>
                                <a:cs typeface="Cambria Math" panose="02040503050406030204" pitchFamily="18" charset="0"/>
                              </a:rPr>
                              <m:t>𝑎</m:t>
                            </m:r>
                          </m:e>
                          <m:sub>
                            <m:r>
                              <a:rPr lang="kk-KZ" sz="2400" i="1">
                                <a:effectLst/>
                                <a:latin typeface="Cambria Math" panose="02040503050406030204" pitchFamily="18" charset="0"/>
                                <a:ea typeface="Calibri" panose="020F0502020204030204" pitchFamily="34" charset="0"/>
                                <a:cs typeface="Cambria Math" panose="02040503050406030204" pitchFamily="18" charset="0"/>
                              </a:rPr>
                              <m:t>𝑂𝑥</m:t>
                            </m:r>
                          </m:sub>
                        </m:sSub>
                      </m:num>
                      <m:den>
                        <m:sSub>
                          <m:sSubPr>
                            <m:ctrlPr>
                              <a:rPr lang="ru-RU" sz="2400" i="1">
                                <a:effectLst/>
                                <a:latin typeface="Cambria Math" panose="02040503050406030204" pitchFamily="18" charset="0"/>
                                <a:ea typeface="Calibri" panose="020F0502020204030204" pitchFamily="34" charset="0"/>
                                <a:cs typeface="Cambria Math" panose="02040503050406030204" pitchFamily="18" charset="0"/>
                              </a:rPr>
                            </m:ctrlPr>
                          </m:sSubPr>
                          <m:e>
                            <m:r>
                              <a:rPr lang="kk-KZ" sz="2400" i="1">
                                <a:effectLst/>
                                <a:latin typeface="Cambria Math" panose="02040503050406030204" pitchFamily="18" charset="0"/>
                                <a:ea typeface="Calibri" panose="020F0502020204030204" pitchFamily="34" charset="0"/>
                                <a:cs typeface="Cambria Math" panose="02040503050406030204" pitchFamily="18" charset="0"/>
                              </a:rPr>
                              <m:t>𝑎</m:t>
                            </m:r>
                          </m:e>
                          <m:sub>
                            <m:r>
                              <a:rPr lang="kk-KZ" sz="2400" i="1">
                                <a:effectLst/>
                                <a:latin typeface="Cambria Math" panose="02040503050406030204" pitchFamily="18" charset="0"/>
                                <a:ea typeface="Calibri" panose="020F0502020204030204" pitchFamily="34" charset="0"/>
                                <a:cs typeface="Cambria Math" panose="02040503050406030204" pitchFamily="18" charset="0"/>
                              </a:rPr>
                              <m:t>𝑅𝑒𝑑</m:t>
                            </m:r>
                          </m:sub>
                        </m:sSub>
                      </m:den>
                    </m:f>
                  </m:oMath>
                </a14:m>
                <a:r>
                  <a:rPr lang="kk-KZ" sz="2400" dirty="0">
                    <a:effectLst/>
                    <a:latin typeface="Times New Roman" panose="02020603050405020304" pitchFamily="18" charset="0"/>
                    <a:ea typeface="Times New Roman" panose="02020603050405020304" pitchFamily="18" charset="0"/>
                    <a:cs typeface="Times New Roman" panose="02020603050405020304" pitchFamily="18" charset="0"/>
                  </a:rPr>
                  <a:t> = </a:t>
                </a:r>
                <a14:m>
                  <m:oMath xmlns:m="http://schemas.openxmlformats.org/officeDocument/2006/math">
                    <m:sSubSup>
                      <m:sSubSupPr>
                        <m:ctrlPr>
                          <a:rPr lang="ru-RU" sz="2400" i="1">
                            <a:effectLst/>
                            <a:latin typeface="Cambria Math" panose="02040503050406030204" pitchFamily="18" charset="0"/>
                            <a:ea typeface="Calibri" panose="020F0502020204030204" pitchFamily="34" charset="0"/>
                            <a:cs typeface="Cambria Math" panose="02040503050406030204" pitchFamily="18" charset="0"/>
                          </a:rPr>
                        </m:ctrlPr>
                      </m:sSubSupPr>
                      <m:e>
                        <m:r>
                          <a:rPr lang="kk-KZ" sz="2400" i="1">
                            <a:effectLst/>
                            <a:latin typeface="Cambria Math" panose="02040503050406030204" pitchFamily="18" charset="0"/>
                            <a:ea typeface="Calibri" panose="020F0502020204030204" pitchFamily="34" charset="0"/>
                            <a:cs typeface="Cambria Math" panose="02040503050406030204" pitchFamily="18" charset="0"/>
                          </a:rPr>
                          <m:t>𝐸</m:t>
                        </m:r>
                      </m:e>
                      <m:sub>
                        <m:r>
                          <a:rPr lang="kk-KZ" sz="2400" i="1">
                            <a:effectLst/>
                            <a:latin typeface="Cambria Math" panose="02040503050406030204" pitchFamily="18" charset="0"/>
                            <a:ea typeface="Calibri" panose="020F0502020204030204" pitchFamily="34" charset="0"/>
                            <a:cs typeface="Cambria Math" panose="02040503050406030204" pitchFamily="18" charset="0"/>
                          </a:rPr>
                          <m:t>𝑂𝑥</m:t>
                        </m:r>
                        <m:r>
                          <a:rPr lang="kk-KZ" sz="2400" i="1">
                            <a:effectLst/>
                            <a:latin typeface="Cambria Math" panose="02040503050406030204" pitchFamily="18" charset="0"/>
                            <a:ea typeface="Calibri" panose="020F0502020204030204" pitchFamily="34" charset="0"/>
                            <a:cs typeface="Cambria Math" panose="02040503050406030204" pitchFamily="18" charset="0"/>
                          </a:rPr>
                          <m:t>/</m:t>
                        </m:r>
                        <m:r>
                          <a:rPr lang="kk-KZ" sz="2400" i="1">
                            <a:effectLst/>
                            <a:latin typeface="Cambria Math" panose="02040503050406030204" pitchFamily="18" charset="0"/>
                            <a:ea typeface="Calibri" panose="020F0502020204030204" pitchFamily="34" charset="0"/>
                            <a:cs typeface="Cambria Math" panose="02040503050406030204" pitchFamily="18" charset="0"/>
                          </a:rPr>
                          <m:t>𝑅𝑒𝑑</m:t>
                        </m:r>
                        <m:r>
                          <a:rPr lang="kk-KZ" sz="2400" i="1">
                            <a:effectLst/>
                            <a:latin typeface="Cambria Math" panose="02040503050406030204" pitchFamily="18" charset="0"/>
                            <a:ea typeface="Calibri" panose="020F0502020204030204" pitchFamily="34" charset="0"/>
                            <a:cs typeface="Cambria Math" panose="02040503050406030204" pitchFamily="18" charset="0"/>
                          </a:rPr>
                          <m:t> </m:t>
                        </m:r>
                      </m:sub>
                      <m:sup>
                        <m:r>
                          <a:rPr lang="kk-KZ" sz="2400" i="1">
                            <a:effectLst/>
                            <a:latin typeface="Cambria Math" panose="02040503050406030204" pitchFamily="18" charset="0"/>
                            <a:ea typeface="Calibri" panose="020F0502020204030204" pitchFamily="34" charset="0"/>
                            <a:cs typeface="Cambria Math" panose="02040503050406030204" pitchFamily="18" charset="0"/>
                          </a:rPr>
                          <m:t>0</m:t>
                        </m:r>
                      </m:sup>
                    </m:sSubSup>
                    <m:r>
                      <a:rPr lang="kk-KZ" sz="2400" i="1">
                        <a:effectLst/>
                        <a:latin typeface="Cambria Math" panose="02040503050406030204" pitchFamily="18" charset="0"/>
                        <a:ea typeface="Calibri" panose="020F0502020204030204" pitchFamily="34" charset="0"/>
                        <a:cs typeface="Cambria Math" panose="02040503050406030204" pitchFamily="18" charset="0"/>
                      </a:rPr>
                      <m:t>+ </m:t>
                    </m:r>
                    <m:f>
                      <m:fPr>
                        <m:ctrlPr>
                          <a:rPr lang="ru-RU"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kk-KZ" sz="2400" i="1">
                            <a:effectLst/>
                            <a:latin typeface="Cambria Math" panose="02040503050406030204" pitchFamily="18" charset="0"/>
                            <a:ea typeface="Calibri" panose="020F0502020204030204" pitchFamily="34" charset="0"/>
                            <a:cs typeface="Cambria Math" panose="02040503050406030204" pitchFamily="18" charset="0"/>
                          </a:rPr>
                          <m:t>0,059</m:t>
                        </m:r>
                      </m:num>
                      <m:den>
                        <m:r>
                          <m:rPr>
                            <m:sty m:val="p"/>
                          </m:rPr>
                          <a:rPr lang="kk-KZ" sz="2400">
                            <a:effectLst/>
                            <a:latin typeface="Cambria Math" panose="02040503050406030204" pitchFamily="18" charset="0"/>
                            <a:ea typeface="Calibri" panose="020F0502020204030204" pitchFamily="34" charset="0"/>
                            <a:cs typeface="Cambria Math" panose="02040503050406030204" pitchFamily="18" charset="0"/>
                          </a:rPr>
                          <m:t>n</m:t>
                        </m:r>
                      </m:den>
                    </m:f>
                    <m:r>
                      <a:rPr lang="kk-KZ" sz="2400" i="1">
                        <a:effectLst/>
                        <a:latin typeface="Cambria Math" panose="02040503050406030204" pitchFamily="18" charset="0"/>
                        <a:ea typeface="Calibri" panose="020F0502020204030204" pitchFamily="34" charset="0"/>
                        <a:cs typeface="Times New Roman" panose="02020603050405020304" pitchFamily="18" charset="0"/>
                      </a:rPr>
                      <m:t>𝑙𝑔</m:t>
                    </m:r>
                    <m:f>
                      <m:fPr>
                        <m:ctrlPr>
                          <a:rPr lang="ru-RU"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kk-KZ" sz="2400">
                            <a:effectLst/>
                            <a:latin typeface="Cambria Math" panose="02040503050406030204" pitchFamily="18" charset="0"/>
                            <a:ea typeface="Calibri" panose="020F0502020204030204" pitchFamily="34" charset="0"/>
                            <a:cs typeface="Cambria Math" panose="02040503050406030204" pitchFamily="18" charset="0"/>
                          </a:rPr>
                          <m:t>[</m:t>
                        </m:r>
                        <m:r>
                          <m:rPr>
                            <m:sty m:val="p"/>
                          </m:rPr>
                          <a:rPr lang="kk-KZ" sz="2400">
                            <a:effectLst/>
                            <a:latin typeface="Cambria Math" panose="02040503050406030204" pitchFamily="18" charset="0"/>
                            <a:ea typeface="Calibri" panose="020F0502020204030204" pitchFamily="34" charset="0"/>
                            <a:cs typeface="Cambria Math" panose="02040503050406030204" pitchFamily="18" charset="0"/>
                          </a:rPr>
                          <m:t>Ox</m:t>
                        </m:r>
                        <m:r>
                          <a:rPr lang="kk-KZ" sz="2400">
                            <a:effectLst/>
                            <a:latin typeface="Cambria Math" panose="02040503050406030204" pitchFamily="18" charset="0"/>
                            <a:ea typeface="Calibri" panose="020F0502020204030204" pitchFamily="34" charset="0"/>
                            <a:cs typeface="Cambria Math" panose="02040503050406030204" pitchFamily="18" charset="0"/>
                          </a:rPr>
                          <m:t>]∙</m:t>
                        </m:r>
                        <m:sSub>
                          <m:sSubPr>
                            <m:ctrlPr>
                              <a:rPr lang="ru-RU" sz="2400" i="1">
                                <a:effectLst/>
                                <a:latin typeface="Cambria Math" panose="02040503050406030204" pitchFamily="18" charset="0"/>
                                <a:ea typeface="Calibri" panose="020F0502020204030204" pitchFamily="34" charset="0"/>
                                <a:cs typeface="Cambria Math" panose="02040503050406030204" pitchFamily="18" charset="0"/>
                              </a:rPr>
                            </m:ctrlPr>
                          </m:sSubPr>
                          <m:e>
                            <m:r>
                              <a:rPr lang="kk-KZ" sz="2400" i="1">
                                <a:effectLst/>
                                <a:latin typeface="Cambria Math" panose="02040503050406030204" pitchFamily="18" charset="0"/>
                                <a:ea typeface="Calibri" panose="020F0502020204030204" pitchFamily="34" charset="0"/>
                                <a:cs typeface="Cambria Math" panose="02040503050406030204" pitchFamily="18" charset="0"/>
                              </a:rPr>
                              <m:t>𝑓</m:t>
                            </m:r>
                          </m:e>
                          <m:sub>
                            <m:r>
                              <a:rPr lang="kk-KZ" sz="2400" i="1">
                                <a:effectLst/>
                                <a:latin typeface="Cambria Math" panose="02040503050406030204" pitchFamily="18" charset="0"/>
                                <a:ea typeface="Calibri" panose="020F0502020204030204" pitchFamily="34" charset="0"/>
                                <a:cs typeface="Cambria Math" panose="02040503050406030204" pitchFamily="18" charset="0"/>
                              </a:rPr>
                              <m:t>𝑂𝑥</m:t>
                            </m:r>
                          </m:sub>
                        </m:sSub>
                      </m:num>
                      <m:den>
                        <m:r>
                          <a:rPr lang="kk-KZ" sz="2400">
                            <a:effectLst/>
                            <a:latin typeface="Cambria Math" panose="02040503050406030204" pitchFamily="18" charset="0"/>
                            <a:ea typeface="Calibri" panose="020F0502020204030204" pitchFamily="34" charset="0"/>
                            <a:cs typeface="Cambria Math" panose="02040503050406030204" pitchFamily="18" charset="0"/>
                          </a:rPr>
                          <m:t>[</m:t>
                        </m:r>
                        <m:r>
                          <m:rPr>
                            <m:sty m:val="p"/>
                          </m:rPr>
                          <a:rPr lang="kk-KZ" sz="2400">
                            <a:effectLst/>
                            <a:latin typeface="Cambria Math" panose="02040503050406030204" pitchFamily="18" charset="0"/>
                            <a:ea typeface="Calibri" panose="020F0502020204030204" pitchFamily="34" charset="0"/>
                            <a:cs typeface="Cambria Math" panose="02040503050406030204" pitchFamily="18" charset="0"/>
                          </a:rPr>
                          <m:t>Red</m:t>
                        </m:r>
                        <m:r>
                          <a:rPr lang="kk-KZ" sz="2400">
                            <a:effectLst/>
                            <a:latin typeface="Cambria Math" panose="02040503050406030204" pitchFamily="18" charset="0"/>
                            <a:ea typeface="Calibri" panose="020F0502020204030204" pitchFamily="34" charset="0"/>
                            <a:cs typeface="Cambria Math" panose="02040503050406030204" pitchFamily="18" charset="0"/>
                          </a:rPr>
                          <m:t>]∙</m:t>
                        </m:r>
                        <m:sSub>
                          <m:sSubPr>
                            <m:ctrlPr>
                              <a:rPr lang="ru-RU" sz="2400" i="1">
                                <a:effectLst/>
                                <a:latin typeface="Cambria Math" panose="02040503050406030204" pitchFamily="18" charset="0"/>
                                <a:ea typeface="Calibri" panose="020F0502020204030204" pitchFamily="34" charset="0"/>
                                <a:cs typeface="Cambria Math" panose="02040503050406030204" pitchFamily="18" charset="0"/>
                              </a:rPr>
                            </m:ctrlPr>
                          </m:sSubPr>
                          <m:e>
                            <m:r>
                              <a:rPr lang="kk-KZ" sz="2400" i="1">
                                <a:effectLst/>
                                <a:latin typeface="Cambria Math" panose="02040503050406030204" pitchFamily="18" charset="0"/>
                                <a:ea typeface="Calibri" panose="020F0502020204030204" pitchFamily="34" charset="0"/>
                                <a:cs typeface="Cambria Math" panose="02040503050406030204" pitchFamily="18" charset="0"/>
                              </a:rPr>
                              <m:t>𝑓</m:t>
                            </m:r>
                          </m:e>
                          <m:sub>
                            <m:r>
                              <a:rPr lang="kk-KZ" sz="2400" i="1">
                                <a:effectLst/>
                                <a:latin typeface="Cambria Math" panose="02040503050406030204" pitchFamily="18" charset="0"/>
                                <a:ea typeface="Calibri" panose="020F0502020204030204" pitchFamily="34" charset="0"/>
                                <a:cs typeface="Cambria Math" panose="02040503050406030204" pitchFamily="18" charset="0"/>
                              </a:rPr>
                              <m:t>𝑅𝑒𝑑</m:t>
                            </m:r>
                          </m:sub>
                        </m:sSub>
                      </m:den>
                    </m:f>
                  </m:oMath>
                </a14:m>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indent="0" fontAlgn="base">
                  <a:lnSpc>
                    <a:spcPct val="107000"/>
                  </a:lnSpc>
                  <a:spcAft>
                    <a:spcPts val="800"/>
                  </a:spcAft>
                  <a:buNone/>
                </a:pPr>
                <a:r>
                  <a:rPr lang="kk-KZ" sz="2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indent="0" fontAlgn="base">
                  <a:lnSpc>
                    <a:spcPct val="107000"/>
                  </a:lnSpc>
                  <a:spcAft>
                    <a:spcPts val="800"/>
                  </a:spcAft>
                  <a:buNone/>
                </a:pPr>
                <a14:m>
                  <m:oMathPara xmlns:m="http://schemas.openxmlformats.org/officeDocument/2006/math">
                    <m:oMathParaPr>
                      <m:jc m:val="centerGroup"/>
                    </m:oMathParaPr>
                    <m:oMath xmlns:m="http://schemas.openxmlformats.org/officeDocument/2006/math">
                      <m:sSub>
                        <m:sSubPr>
                          <m:ctrlPr>
                            <a:rPr lang="ru-RU" sz="2400" i="1">
                              <a:effectLst/>
                              <a:latin typeface="Cambria Math" panose="02040503050406030204" pitchFamily="18" charset="0"/>
                              <a:ea typeface="Calibri" panose="020F0502020204030204" pitchFamily="34" charset="0"/>
                              <a:cs typeface="Cambria Math" panose="02040503050406030204" pitchFamily="18" charset="0"/>
                            </a:rPr>
                          </m:ctrlPr>
                        </m:sSubPr>
                        <m:e>
                          <m:r>
                            <a:rPr lang="kk-KZ" sz="2400" i="1">
                              <a:effectLst/>
                              <a:latin typeface="Cambria Math" panose="02040503050406030204" pitchFamily="18" charset="0"/>
                              <a:ea typeface="Calibri" panose="020F0502020204030204" pitchFamily="34" charset="0"/>
                              <a:cs typeface="Cambria Math" panose="02040503050406030204" pitchFamily="18" charset="0"/>
                            </a:rPr>
                            <m:t>𝐸</m:t>
                          </m:r>
                        </m:e>
                        <m:sub>
                          <m:r>
                            <a:rPr lang="kk-KZ" sz="2400" i="1">
                              <a:effectLst/>
                              <a:latin typeface="Cambria Math" panose="02040503050406030204" pitchFamily="18" charset="0"/>
                              <a:ea typeface="Calibri" panose="020F0502020204030204" pitchFamily="34" charset="0"/>
                              <a:cs typeface="Cambria Math" panose="02040503050406030204" pitchFamily="18" charset="0"/>
                            </a:rPr>
                            <m:t>𝑂𝑥</m:t>
                          </m:r>
                          <m:r>
                            <a:rPr lang="kk-KZ" sz="2400" i="1">
                              <a:effectLst/>
                              <a:latin typeface="Cambria Math" panose="02040503050406030204" pitchFamily="18" charset="0"/>
                              <a:ea typeface="Calibri" panose="020F0502020204030204" pitchFamily="34" charset="0"/>
                              <a:cs typeface="Cambria Math" panose="02040503050406030204" pitchFamily="18" charset="0"/>
                            </a:rPr>
                            <m:t>/</m:t>
                          </m:r>
                          <m:r>
                            <a:rPr lang="kk-KZ" sz="2400" i="1">
                              <a:effectLst/>
                              <a:latin typeface="Cambria Math" panose="02040503050406030204" pitchFamily="18" charset="0"/>
                              <a:ea typeface="Calibri" panose="020F0502020204030204" pitchFamily="34" charset="0"/>
                              <a:cs typeface="Cambria Math" panose="02040503050406030204" pitchFamily="18" charset="0"/>
                            </a:rPr>
                            <m:t>𝑅𝑒𝑑</m:t>
                          </m:r>
                        </m:sub>
                      </m:sSub>
                      <m:r>
                        <a:rPr lang="kk-KZ" sz="2400">
                          <a:effectLst/>
                          <a:latin typeface="Cambria Math" panose="02040503050406030204" pitchFamily="18" charset="0"/>
                          <a:ea typeface="Calibri" panose="020F0502020204030204" pitchFamily="34" charset="0"/>
                          <a:cs typeface="Cambria Math" panose="02040503050406030204" pitchFamily="18" charset="0"/>
                        </a:rPr>
                        <m:t>=</m:t>
                      </m:r>
                      <m:sSubSup>
                        <m:sSubSupPr>
                          <m:ctrlPr>
                            <a:rPr lang="ru-RU" sz="2400" i="1">
                              <a:effectLst/>
                              <a:latin typeface="Cambria Math" panose="02040503050406030204" pitchFamily="18" charset="0"/>
                              <a:ea typeface="Calibri" panose="020F0502020204030204" pitchFamily="34" charset="0"/>
                              <a:cs typeface="Cambria Math" panose="02040503050406030204" pitchFamily="18" charset="0"/>
                            </a:rPr>
                          </m:ctrlPr>
                        </m:sSubSupPr>
                        <m:e>
                          <m:r>
                            <a:rPr lang="kk-KZ" sz="2400" i="1">
                              <a:effectLst/>
                              <a:latin typeface="Cambria Math" panose="02040503050406030204" pitchFamily="18" charset="0"/>
                              <a:ea typeface="Calibri" panose="020F0502020204030204" pitchFamily="34" charset="0"/>
                              <a:cs typeface="Cambria Math" panose="02040503050406030204" pitchFamily="18" charset="0"/>
                            </a:rPr>
                            <m:t>𝐸</m:t>
                          </m:r>
                        </m:e>
                        <m:sub>
                          <m:r>
                            <a:rPr lang="kk-KZ" sz="2400" i="1">
                              <a:effectLst/>
                              <a:latin typeface="Cambria Math" panose="02040503050406030204" pitchFamily="18" charset="0"/>
                              <a:ea typeface="Calibri" panose="020F0502020204030204" pitchFamily="34" charset="0"/>
                              <a:cs typeface="Cambria Math" panose="02040503050406030204" pitchFamily="18" charset="0"/>
                            </a:rPr>
                            <m:t>𝑂𝑥</m:t>
                          </m:r>
                          <m:r>
                            <a:rPr lang="kk-KZ" sz="2400" i="1">
                              <a:effectLst/>
                              <a:latin typeface="Cambria Math" panose="02040503050406030204" pitchFamily="18" charset="0"/>
                              <a:ea typeface="Calibri" panose="020F0502020204030204" pitchFamily="34" charset="0"/>
                              <a:cs typeface="Cambria Math" panose="02040503050406030204" pitchFamily="18" charset="0"/>
                            </a:rPr>
                            <m:t>/</m:t>
                          </m:r>
                          <m:r>
                            <a:rPr lang="kk-KZ" sz="2400" i="1">
                              <a:effectLst/>
                              <a:latin typeface="Cambria Math" panose="02040503050406030204" pitchFamily="18" charset="0"/>
                              <a:ea typeface="Calibri" panose="020F0502020204030204" pitchFamily="34" charset="0"/>
                              <a:cs typeface="Cambria Math" panose="02040503050406030204" pitchFamily="18" charset="0"/>
                            </a:rPr>
                            <m:t>𝑅𝑒𝑑</m:t>
                          </m:r>
                          <m:r>
                            <a:rPr lang="kk-KZ" sz="2400" i="1">
                              <a:effectLst/>
                              <a:latin typeface="Cambria Math" panose="02040503050406030204" pitchFamily="18" charset="0"/>
                              <a:ea typeface="Calibri" panose="020F0502020204030204" pitchFamily="34" charset="0"/>
                              <a:cs typeface="Cambria Math" panose="02040503050406030204" pitchFamily="18" charset="0"/>
                            </a:rPr>
                            <m:t> </m:t>
                          </m:r>
                        </m:sub>
                        <m:sup>
                          <m:r>
                            <a:rPr lang="kk-KZ" sz="2400" i="1">
                              <a:effectLst/>
                              <a:latin typeface="Cambria Math" panose="02040503050406030204" pitchFamily="18" charset="0"/>
                              <a:ea typeface="Calibri" panose="020F0502020204030204" pitchFamily="34" charset="0"/>
                              <a:cs typeface="Cambria Math" panose="02040503050406030204" pitchFamily="18" charset="0"/>
                            </a:rPr>
                            <m:t>0</m:t>
                          </m:r>
                        </m:sup>
                      </m:sSubSup>
                      <m:r>
                        <a:rPr lang="kk-KZ" sz="2400" i="1">
                          <a:effectLst/>
                          <a:latin typeface="Cambria Math" panose="02040503050406030204" pitchFamily="18" charset="0"/>
                          <a:ea typeface="Calibri" panose="020F0502020204030204" pitchFamily="34" charset="0"/>
                          <a:cs typeface="Cambria Math" panose="02040503050406030204" pitchFamily="18" charset="0"/>
                        </a:rPr>
                        <m:t>+ </m:t>
                      </m:r>
                      <m:f>
                        <m:fPr>
                          <m:ctrlPr>
                            <a:rPr lang="ru-RU"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kk-KZ" sz="2400" i="1">
                              <a:effectLst/>
                              <a:latin typeface="Cambria Math" panose="02040503050406030204" pitchFamily="18" charset="0"/>
                              <a:ea typeface="Calibri" panose="020F0502020204030204" pitchFamily="34" charset="0"/>
                              <a:cs typeface="Cambria Math" panose="02040503050406030204" pitchFamily="18" charset="0"/>
                            </a:rPr>
                            <m:t>0,059</m:t>
                          </m:r>
                        </m:num>
                        <m:den>
                          <m:r>
                            <m:rPr>
                              <m:sty m:val="p"/>
                            </m:rPr>
                            <a:rPr lang="kk-KZ" sz="2400">
                              <a:effectLst/>
                              <a:latin typeface="Cambria Math" panose="02040503050406030204" pitchFamily="18" charset="0"/>
                              <a:ea typeface="Calibri" panose="020F0502020204030204" pitchFamily="34" charset="0"/>
                              <a:cs typeface="Cambria Math" panose="02040503050406030204" pitchFamily="18" charset="0"/>
                            </a:rPr>
                            <m:t>n</m:t>
                          </m:r>
                        </m:den>
                      </m:f>
                      <m:r>
                        <a:rPr lang="kk-KZ" sz="2400" i="1">
                          <a:effectLst/>
                          <a:latin typeface="Cambria Math" panose="02040503050406030204" pitchFamily="18" charset="0"/>
                          <a:ea typeface="Calibri" panose="020F0502020204030204" pitchFamily="34" charset="0"/>
                          <a:cs typeface="Times New Roman" panose="02020603050405020304" pitchFamily="18" charset="0"/>
                        </a:rPr>
                        <m:t>𝑙𝑔</m:t>
                      </m:r>
                      <m:f>
                        <m:fPr>
                          <m:ctrlPr>
                            <a:rPr lang="ru-RU" sz="2400" i="1">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ru-RU" sz="2400" i="1">
                                  <a:effectLst/>
                                  <a:latin typeface="Cambria Math" panose="02040503050406030204" pitchFamily="18" charset="0"/>
                                  <a:ea typeface="Calibri" panose="020F0502020204030204" pitchFamily="34" charset="0"/>
                                  <a:cs typeface="Cambria Math" panose="02040503050406030204" pitchFamily="18" charset="0"/>
                                </a:rPr>
                              </m:ctrlPr>
                            </m:sSubPr>
                            <m:e>
                              <m:r>
                                <a:rPr lang="kk-KZ" sz="2400" i="1">
                                  <a:effectLst/>
                                  <a:latin typeface="Cambria Math" panose="02040503050406030204" pitchFamily="18" charset="0"/>
                                  <a:ea typeface="Calibri" panose="020F0502020204030204" pitchFamily="34" charset="0"/>
                                  <a:cs typeface="Cambria Math" panose="02040503050406030204" pitchFamily="18" charset="0"/>
                                </a:rPr>
                                <m:t>𝑓</m:t>
                              </m:r>
                            </m:e>
                            <m:sub>
                              <m:r>
                                <a:rPr lang="kk-KZ" sz="2400" i="1">
                                  <a:effectLst/>
                                  <a:latin typeface="Cambria Math" panose="02040503050406030204" pitchFamily="18" charset="0"/>
                                  <a:ea typeface="Calibri" panose="020F0502020204030204" pitchFamily="34" charset="0"/>
                                  <a:cs typeface="Cambria Math" panose="02040503050406030204" pitchFamily="18" charset="0"/>
                                </a:rPr>
                                <m:t>𝑂𝑥</m:t>
                              </m:r>
                            </m:sub>
                          </m:sSub>
                        </m:num>
                        <m:den>
                          <m:sSub>
                            <m:sSubPr>
                              <m:ctrlPr>
                                <a:rPr lang="ru-RU" sz="2400" i="1">
                                  <a:effectLst/>
                                  <a:latin typeface="Cambria Math" panose="02040503050406030204" pitchFamily="18" charset="0"/>
                                  <a:ea typeface="Calibri" panose="020F0502020204030204" pitchFamily="34" charset="0"/>
                                  <a:cs typeface="Cambria Math" panose="02040503050406030204" pitchFamily="18" charset="0"/>
                                </a:rPr>
                              </m:ctrlPr>
                            </m:sSubPr>
                            <m:e>
                              <m:r>
                                <a:rPr lang="kk-KZ" sz="2400" i="1">
                                  <a:effectLst/>
                                  <a:latin typeface="Cambria Math" panose="02040503050406030204" pitchFamily="18" charset="0"/>
                                  <a:ea typeface="Calibri" panose="020F0502020204030204" pitchFamily="34" charset="0"/>
                                  <a:cs typeface="Cambria Math" panose="02040503050406030204" pitchFamily="18" charset="0"/>
                                </a:rPr>
                                <m:t>𝑓</m:t>
                              </m:r>
                            </m:e>
                            <m:sub>
                              <m:r>
                                <a:rPr lang="kk-KZ" sz="2400" i="1">
                                  <a:effectLst/>
                                  <a:latin typeface="Cambria Math" panose="02040503050406030204" pitchFamily="18" charset="0"/>
                                  <a:ea typeface="Calibri" panose="020F0502020204030204" pitchFamily="34" charset="0"/>
                                  <a:cs typeface="Cambria Math" panose="02040503050406030204" pitchFamily="18" charset="0"/>
                                </a:rPr>
                                <m:t>𝑅𝑒𝑑</m:t>
                              </m:r>
                            </m:sub>
                          </m:sSub>
                        </m:den>
                      </m:f>
                      <m:r>
                        <a:rPr lang="kk-KZ" sz="2400" i="1">
                          <a:effectLst/>
                          <a:latin typeface="Cambria Math" panose="02040503050406030204" pitchFamily="18" charset="0"/>
                          <a:ea typeface="Calibri" panose="020F0502020204030204" pitchFamily="34" charset="0"/>
                          <a:cs typeface="Times New Roman" panose="02020603050405020304" pitchFamily="18" charset="0"/>
                        </a:rPr>
                        <m:t>+ </m:t>
                      </m:r>
                      <m:f>
                        <m:fPr>
                          <m:ctrlPr>
                            <a:rPr lang="ru-RU"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kk-KZ" sz="2400" i="1">
                              <a:effectLst/>
                              <a:latin typeface="Cambria Math" panose="02040503050406030204" pitchFamily="18" charset="0"/>
                              <a:ea typeface="Calibri" panose="020F0502020204030204" pitchFamily="34" charset="0"/>
                              <a:cs typeface="Cambria Math" panose="02040503050406030204" pitchFamily="18" charset="0"/>
                            </a:rPr>
                            <m:t>0,059</m:t>
                          </m:r>
                        </m:num>
                        <m:den>
                          <m:r>
                            <m:rPr>
                              <m:sty m:val="p"/>
                            </m:rPr>
                            <a:rPr lang="kk-KZ" sz="2400">
                              <a:effectLst/>
                              <a:latin typeface="Cambria Math" panose="02040503050406030204" pitchFamily="18" charset="0"/>
                              <a:ea typeface="Calibri" panose="020F0502020204030204" pitchFamily="34" charset="0"/>
                              <a:cs typeface="Cambria Math" panose="02040503050406030204" pitchFamily="18" charset="0"/>
                            </a:rPr>
                            <m:t>n</m:t>
                          </m:r>
                        </m:den>
                      </m:f>
                      <m:r>
                        <a:rPr lang="kk-KZ" sz="2400" i="1">
                          <a:effectLst/>
                          <a:latin typeface="Cambria Math" panose="02040503050406030204" pitchFamily="18" charset="0"/>
                          <a:ea typeface="Calibri" panose="020F0502020204030204" pitchFamily="34" charset="0"/>
                          <a:cs typeface="Times New Roman" panose="02020603050405020304" pitchFamily="18" charset="0"/>
                        </a:rPr>
                        <m:t>𝑙𝑔</m:t>
                      </m:r>
                      <m:f>
                        <m:fPr>
                          <m:ctrlPr>
                            <a:rPr lang="ru-RU"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kk-KZ" sz="2400">
                              <a:effectLst/>
                              <a:latin typeface="Cambria Math" panose="02040503050406030204" pitchFamily="18" charset="0"/>
                              <a:ea typeface="Calibri" panose="020F0502020204030204" pitchFamily="34" charset="0"/>
                              <a:cs typeface="Cambria Math" panose="02040503050406030204" pitchFamily="18" charset="0"/>
                            </a:rPr>
                            <m:t>[</m:t>
                          </m:r>
                          <m:r>
                            <m:rPr>
                              <m:sty m:val="p"/>
                            </m:rPr>
                            <a:rPr lang="kk-KZ" sz="2400">
                              <a:effectLst/>
                              <a:latin typeface="Cambria Math" panose="02040503050406030204" pitchFamily="18" charset="0"/>
                              <a:ea typeface="Calibri" panose="020F0502020204030204" pitchFamily="34" charset="0"/>
                              <a:cs typeface="Cambria Math" panose="02040503050406030204" pitchFamily="18" charset="0"/>
                            </a:rPr>
                            <m:t>Ox</m:t>
                          </m:r>
                          <m:r>
                            <a:rPr lang="kk-KZ" sz="2400">
                              <a:effectLst/>
                              <a:latin typeface="Cambria Math" panose="02040503050406030204" pitchFamily="18" charset="0"/>
                              <a:ea typeface="Calibri" panose="020F0502020204030204" pitchFamily="34" charset="0"/>
                              <a:cs typeface="Cambria Math" panose="02040503050406030204" pitchFamily="18" charset="0"/>
                            </a:rPr>
                            <m:t>]</m:t>
                          </m:r>
                        </m:num>
                        <m:den>
                          <m:r>
                            <a:rPr lang="kk-KZ" sz="2400">
                              <a:effectLst/>
                              <a:latin typeface="Cambria Math" panose="02040503050406030204" pitchFamily="18" charset="0"/>
                              <a:ea typeface="Calibri" panose="020F0502020204030204" pitchFamily="34" charset="0"/>
                              <a:cs typeface="Cambria Math" panose="02040503050406030204" pitchFamily="18" charset="0"/>
                            </a:rPr>
                            <m:t>[</m:t>
                          </m:r>
                          <m:r>
                            <m:rPr>
                              <m:sty m:val="p"/>
                            </m:rPr>
                            <a:rPr lang="kk-KZ" sz="2400">
                              <a:effectLst/>
                              <a:latin typeface="Cambria Math" panose="02040503050406030204" pitchFamily="18" charset="0"/>
                              <a:ea typeface="Calibri" panose="020F0502020204030204" pitchFamily="34" charset="0"/>
                              <a:cs typeface="Cambria Math" panose="02040503050406030204" pitchFamily="18" charset="0"/>
                            </a:rPr>
                            <m:t>Red</m:t>
                          </m:r>
                          <m:r>
                            <a:rPr lang="kk-KZ" sz="2400">
                              <a:effectLst/>
                              <a:latin typeface="Cambria Math" panose="02040503050406030204" pitchFamily="18" charset="0"/>
                              <a:ea typeface="Calibri" panose="020F0502020204030204" pitchFamily="34" charset="0"/>
                              <a:cs typeface="Cambria Math" panose="02040503050406030204" pitchFamily="18" charset="0"/>
                            </a:rPr>
                            <m:t>]</m:t>
                          </m:r>
                        </m:den>
                      </m:f>
                    </m:oMath>
                  </m:oMathPara>
                </a14:m>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indent="0" fontAlgn="base">
                  <a:lnSpc>
                    <a:spcPct val="107000"/>
                  </a:lnSpc>
                  <a:spcAft>
                    <a:spcPts val="800"/>
                  </a:spcAft>
                  <a:buNone/>
                </a:pPr>
                <a:r>
                  <a:rPr lang="kk-KZ"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indent="0" fontAlgn="base">
                  <a:lnSpc>
                    <a:spcPct val="107000"/>
                  </a:lnSpc>
                  <a:spcAft>
                    <a:spcPts val="800"/>
                  </a:spcAft>
                  <a:buNone/>
                </a:pPr>
                <a14:m>
                  <m:oMath xmlns:m="http://schemas.openxmlformats.org/officeDocument/2006/math">
                    <m:sSubSup>
                      <m:sSubSupPr>
                        <m:ctrlPr>
                          <a:rPr lang="ru-RU" sz="2400" i="1">
                            <a:effectLst/>
                            <a:latin typeface="Cambria Math" panose="02040503050406030204" pitchFamily="18" charset="0"/>
                            <a:ea typeface="Calibri" panose="020F0502020204030204" pitchFamily="34" charset="0"/>
                            <a:cs typeface="Cambria Math" panose="02040503050406030204" pitchFamily="18" charset="0"/>
                          </a:rPr>
                        </m:ctrlPr>
                      </m:sSubSupPr>
                      <m:e>
                        <m:r>
                          <a:rPr lang="kk-KZ" sz="2400" i="1">
                            <a:effectLst/>
                            <a:latin typeface="Cambria Math" panose="02040503050406030204" pitchFamily="18" charset="0"/>
                            <a:ea typeface="Calibri" panose="020F0502020204030204" pitchFamily="34" charset="0"/>
                            <a:cs typeface="Cambria Math" panose="02040503050406030204" pitchFamily="18" charset="0"/>
                          </a:rPr>
                          <m:t>𝐸</m:t>
                        </m:r>
                      </m:e>
                      <m:sub>
                        <m:r>
                          <a:rPr lang="kk-KZ" sz="2400" i="1">
                            <a:effectLst/>
                            <a:latin typeface="Cambria Math" panose="02040503050406030204" pitchFamily="18" charset="0"/>
                            <a:ea typeface="Calibri" panose="020F0502020204030204" pitchFamily="34" charset="0"/>
                            <a:cs typeface="Cambria Math" panose="02040503050406030204" pitchFamily="18" charset="0"/>
                          </a:rPr>
                          <m:t> </m:t>
                        </m:r>
                      </m:sub>
                      <m:sup>
                        <m:r>
                          <a:rPr lang="kk-KZ" sz="2400" i="1">
                            <a:effectLst/>
                            <a:latin typeface="Cambria Math" panose="02040503050406030204" pitchFamily="18" charset="0"/>
                            <a:ea typeface="Calibri" panose="020F0502020204030204" pitchFamily="34" charset="0"/>
                            <a:cs typeface="Cambria Math" panose="02040503050406030204" pitchFamily="18" charset="0"/>
                          </a:rPr>
                          <m:t>01</m:t>
                        </m:r>
                      </m:sup>
                    </m:sSubSup>
                    <m:r>
                      <a:rPr lang="kk-KZ" sz="2400">
                        <a:effectLst/>
                        <a:latin typeface="Cambria Math" panose="02040503050406030204" pitchFamily="18" charset="0"/>
                        <a:ea typeface="Calibri" panose="020F0502020204030204" pitchFamily="34" charset="0"/>
                        <a:cs typeface="Cambria Math" panose="02040503050406030204" pitchFamily="18" charset="0"/>
                      </a:rPr>
                      <m:t>=</m:t>
                    </m:r>
                    <m:sSubSup>
                      <m:sSubSupPr>
                        <m:ctrlPr>
                          <a:rPr lang="ru-RU" sz="2400" i="1">
                            <a:effectLst/>
                            <a:latin typeface="Cambria Math" panose="02040503050406030204" pitchFamily="18" charset="0"/>
                            <a:ea typeface="Calibri" panose="020F0502020204030204" pitchFamily="34" charset="0"/>
                            <a:cs typeface="Cambria Math" panose="02040503050406030204" pitchFamily="18" charset="0"/>
                          </a:rPr>
                        </m:ctrlPr>
                      </m:sSubSupPr>
                      <m:e>
                        <m:r>
                          <a:rPr lang="kk-KZ" sz="2400" i="1">
                            <a:effectLst/>
                            <a:latin typeface="Cambria Math" panose="02040503050406030204" pitchFamily="18" charset="0"/>
                            <a:ea typeface="Calibri" panose="020F0502020204030204" pitchFamily="34" charset="0"/>
                            <a:cs typeface="Cambria Math" panose="02040503050406030204" pitchFamily="18" charset="0"/>
                          </a:rPr>
                          <m:t>𝐸</m:t>
                        </m:r>
                      </m:e>
                      <m:sub>
                        <m:r>
                          <a:rPr lang="kk-KZ" sz="2400" i="1">
                            <a:effectLst/>
                            <a:latin typeface="Cambria Math" panose="02040503050406030204" pitchFamily="18" charset="0"/>
                            <a:ea typeface="Calibri" panose="020F0502020204030204" pitchFamily="34" charset="0"/>
                            <a:cs typeface="Cambria Math" panose="02040503050406030204" pitchFamily="18" charset="0"/>
                          </a:rPr>
                          <m:t>𝑂𝑥</m:t>
                        </m:r>
                        <m:r>
                          <a:rPr lang="kk-KZ" sz="2400" i="1">
                            <a:effectLst/>
                            <a:latin typeface="Cambria Math" panose="02040503050406030204" pitchFamily="18" charset="0"/>
                            <a:ea typeface="Calibri" panose="020F0502020204030204" pitchFamily="34" charset="0"/>
                            <a:cs typeface="Cambria Math" panose="02040503050406030204" pitchFamily="18" charset="0"/>
                          </a:rPr>
                          <m:t>/</m:t>
                        </m:r>
                        <m:r>
                          <a:rPr lang="kk-KZ" sz="2400" i="1">
                            <a:effectLst/>
                            <a:latin typeface="Cambria Math" panose="02040503050406030204" pitchFamily="18" charset="0"/>
                            <a:ea typeface="Calibri" panose="020F0502020204030204" pitchFamily="34" charset="0"/>
                            <a:cs typeface="Cambria Math" panose="02040503050406030204" pitchFamily="18" charset="0"/>
                          </a:rPr>
                          <m:t>𝑅𝑒𝑑</m:t>
                        </m:r>
                        <m:r>
                          <a:rPr lang="kk-KZ" sz="2400" i="1">
                            <a:effectLst/>
                            <a:latin typeface="Cambria Math" panose="02040503050406030204" pitchFamily="18" charset="0"/>
                            <a:ea typeface="Calibri" panose="020F0502020204030204" pitchFamily="34" charset="0"/>
                            <a:cs typeface="Cambria Math" panose="02040503050406030204" pitchFamily="18" charset="0"/>
                          </a:rPr>
                          <m:t> </m:t>
                        </m:r>
                      </m:sub>
                      <m:sup>
                        <m:r>
                          <a:rPr lang="kk-KZ" sz="2400" i="1">
                            <a:effectLst/>
                            <a:latin typeface="Cambria Math" panose="02040503050406030204" pitchFamily="18" charset="0"/>
                            <a:ea typeface="Calibri" panose="020F0502020204030204" pitchFamily="34" charset="0"/>
                            <a:cs typeface="Cambria Math" panose="02040503050406030204" pitchFamily="18" charset="0"/>
                          </a:rPr>
                          <m:t>0</m:t>
                        </m:r>
                      </m:sup>
                    </m:sSubSup>
                    <m:r>
                      <a:rPr lang="kk-KZ" sz="2400" i="1">
                        <a:effectLst/>
                        <a:latin typeface="Cambria Math" panose="02040503050406030204" pitchFamily="18" charset="0"/>
                        <a:ea typeface="Calibri" panose="020F0502020204030204" pitchFamily="34" charset="0"/>
                        <a:cs typeface="Cambria Math" panose="02040503050406030204" pitchFamily="18" charset="0"/>
                      </a:rPr>
                      <m:t>+ </m:t>
                    </m:r>
                    <m:f>
                      <m:fPr>
                        <m:ctrlPr>
                          <a:rPr lang="ru-RU"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kk-KZ" sz="2400" i="1">
                            <a:effectLst/>
                            <a:latin typeface="Cambria Math" panose="02040503050406030204" pitchFamily="18" charset="0"/>
                            <a:ea typeface="Calibri" panose="020F0502020204030204" pitchFamily="34" charset="0"/>
                            <a:cs typeface="Cambria Math" panose="02040503050406030204" pitchFamily="18" charset="0"/>
                          </a:rPr>
                          <m:t>0,059</m:t>
                        </m:r>
                      </m:num>
                      <m:den>
                        <m:r>
                          <m:rPr>
                            <m:sty m:val="p"/>
                          </m:rPr>
                          <a:rPr lang="kk-KZ" sz="2400">
                            <a:effectLst/>
                            <a:latin typeface="Cambria Math" panose="02040503050406030204" pitchFamily="18" charset="0"/>
                            <a:ea typeface="Calibri" panose="020F0502020204030204" pitchFamily="34" charset="0"/>
                            <a:cs typeface="Cambria Math" panose="02040503050406030204" pitchFamily="18" charset="0"/>
                          </a:rPr>
                          <m:t>n</m:t>
                        </m:r>
                      </m:den>
                    </m:f>
                    <m:r>
                      <a:rPr lang="kk-KZ" sz="2400" i="1">
                        <a:effectLst/>
                        <a:latin typeface="Cambria Math" panose="02040503050406030204" pitchFamily="18" charset="0"/>
                        <a:ea typeface="Calibri" panose="020F0502020204030204" pitchFamily="34" charset="0"/>
                        <a:cs typeface="Times New Roman" panose="02020603050405020304" pitchFamily="18" charset="0"/>
                      </a:rPr>
                      <m:t>𝑙𝑔</m:t>
                    </m:r>
                    <m:f>
                      <m:fPr>
                        <m:ctrlPr>
                          <a:rPr lang="ru-RU" sz="2400" i="1">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ru-RU" sz="2400" i="1">
                                <a:effectLst/>
                                <a:latin typeface="Cambria Math" panose="02040503050406030204" pitchFamily="18" charset="0"/>
                                <a:ea typeface="Calibri" panose="020F0502020204030204" pitchFamily="34" charset="0"/>
                                <a:cs typeface="Cambria Math" panose="02040503050406030204" pitchFamily="18" charset="0"/>
                              </a:rPr>
                            </m:ctrlPr>
                          </m:sSubPr>
                          <m:e>
                            <m:r>
                              <a:rPr lang="kk-KZ" sz="2400" i="1">
                                <a:effectLst/>
                                <a:latin typeface="Cambria Math" panose="02040503050406030204" pitchFamily="18" charset="0"/>
                                <a:ea typeface="Calibri" panose="020F0502020204030204" pitchFamily="34" charset="0"/>
                                <a:cs typeface="Cambria Math" panose="02040503050406030204" pitchFamily="18" charset="0"/>
                              </a:rPr>
                              <m:t>𝑓</m:t>
                            </m:r>
                          </m:e>
                          <m:sub>
                            <m:r>
                              <a:rPr lang="kk-KZ" sz="2400" i="1">
                                <a:effectLst/>
                                <a:latin typeface="Cambria Math" panose="02040503050406030204" pitchFamily="18" charset="0"/>
                                <a:ea typeface="Calibri" panose="020F0502020204030204" pitchFamily="34" charset="0"/>
                                <a:cs typeface="Cambria Math" panose="02040503050406030204" pitchFamily="18" charset="0"/>
                              </a:rPr>
                              <m:t>𝑂𝑥</m:t>
                            </m:r>
                          </m:sub>
                        </m:sSub>
                      </m:num>
                      <m:den>
                        <m:sSub>
                          <m:sSubPr>
                            <m:ctrlPr>
                              <a:rPr lang="ru-RU" sz="2400" i="1">
                                <a:effectLst/>
                                <a:latin typeface="Cambria Math" panose="02040503050406030204" pitchFamily="18" charset="0"/>
                                <a:ea typeface="Calibri" panose="020F0502020204030204" pitchFamily="34" charset="0"/>
                                <a:cs typeface="Cambria Math" panose="02040503050406030204" pitchFamily="18" charset="0"/>
                              </a:rPr>
                            </m:ctrlPr>
                          </m:sSubPr>
                          <m:e>
                            <m:r>
                              <a:rPr lang="kk-KZ" sz="2400" i="1">
                                <a:effectLst/>
                                <a:latin typeface="Cambria Math" panose="02040503050406030204" pitchFamily="18" charset="0"/>
                                <a:ea typeface="Calibri" panose="020F0502020204030204" pitchFamily="34" charset="0"/>
                                <a:cs typeface="Cambria Math" panose="02040503050406030204" pitchFamily="18" charset="0"/>
                              </a:rPr>
                              <m:t>𝑓</m:t>
                            </m:r>
                          </m:e>
                          <m:sub>
                            <m:r>
                              <a:rPr lang="kk-KZ" sz="2400" i="1">
                                <a:effectLst/>
                                <a:latin typeface="Cambria Math" panose="02040503050406030204" pitchFamily="18" charset="0"/>
                                <a:ea typeface="Calibri" panose="020F0502020204030204" pitchFamily="34" charset="0"/>
                                <a:cs typeface="Cambria Math" panose="02040503050406030204" pitchFamily="18" charset="0"/>
                              </a:rPr>
                              <m:t>𝑅𝑒𝑑</m:t>
                            </m:r>
                          </m:sub>
                        </m:sSub>
                      </m:den>
                    </m:f>
                  </m:oMath>
                </a14:m>
                <a:r>
                  <a:rPr lang="kk-KZ" sz="2400" i="1" dirty="0">
                    <a:effectLst/>
                    <a:latin typeface="Times New Roman" panose="02020603050405020304" pitchFamily="18" charset="0"/>
                    <a:ea typeface="Times New Roman" panose="02020603050405020304" pitchFamily="18" charset="0"/>
                    <a:cs typeface="Times New Roman" panose="02020603050405020304" pitchFamily="18" charset="0"/>
                  </a:rPr>
                  <a:t>     реальды потенциал, ерітіндінің иондық күшіне тәуелді.</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indent="0" fontAlgn="base">
                  <a:lnSpc>
                    <a:spcPct val="107000"/>
                  </a:lnSpc>
                  <a:spcAft>
                    <a:spcPts val="800"/>
                  </a:spcAft>
                  <a:buNone/>
                </a:pPr>
                <a:r>
                  <a:rPr lang="kk-KZ"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indent="0" fontAlgn="base">
                  <a:lnSpc>
                    <a:spcPct val="107000"/>
                  </a:lnSpc>
                  <a:spcAft>
                    <a:spcPts val="800"/>
                  </a:spcAft>
                  <a:buNone/>
                </a:pPr>
                <a:r>
                  <a:rPr lang="kk-KZ"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mc:Choice>
        <mc:Fallback xmlns="">
          <p:sp>
            <p:nvSpPr>
              <p:cNvPr id="3" name="Объект 2">
                <a:extLst>
                  <a:ext uri="{FF2B5EF4-FFF2-40B4-BE49-F238E27FC236}">
                    <a16:creationId xmlns:a16="http://schemas.microsoft.com/office/drawing/2014/main" id="{E1D61CC2-FC0F-4A77-A49C-47B2E66B08B5}"/>
                  </a:ext>
                </a:extLst>
              </p:cNvPr>
              <p:cNvSpPr>
                <a:spLocks noGrp="1" noRot="1" noChangeAspect="1" noMove="1" noResize="1" noEditPoints="1" noAdjustHandles="1" noChangeArrowheads="1" noChangeShapeType="1" noTextEdit="1"/>
              </p:cNvSpPr>
              <p:nvPr>
                <p:ph sz="quarter" idx="1"/>
              </p:nvPr>
            </p:nvSpPr>
            <p:spPr>
              <a:xfrm>
                <a:off x="457200" y="404664"/>
                <a:ext cx="8281416" cy="6069288"/>
              </a:xfrm>
              <a:blipFill>
                <a:blip r:embed="rId2"/>
                <a:stretch>
                  <a:fillRect t="-602"/>
                </a:stretch>
              </a:blipFill>
            </p:spPr>
            <p:txBody>
              <a:bodyPr/>
              <a:lstStyle/>
              <a:p>
                <a:r>
                  <a:rPr lang="ru-RU">
                    <a:noFill/>
                  </a:rPr>
                  <a:t> </a:t>
                </a:r>
              </a:p>
            </p:txBody>
          </p:sp>
        </mc:Fallback>
      </mc:AlternateContent>
      <p:sp>
        <p:nvSpPr>
          <p:cNvPr id="4" name="Номер слайда 3">
            <a:extLst>
              <a:ext uri="{FF2B5EF4-FFF2-40B4-BE49-F238E27FC236}">
                <a16:creationId xmlns:a16="http://schemas.microsoft.com/office/drawing/2014/main" id="{F9F8DB0E-F395-4511-AC11-3026F50351F6}"/>
              </a:ext>
            </a:extLst>
          </p:cNvPr>
          <p:cNvSpPr>
            <a:spLocks noGrp="1"/>
          </p:cNvSpPr>
          <p:nvPr>
            <p:ph type="sldNum" sz="quarter" idx="15"/>
          </p:nvPr>
        </p:nvSpPr>
        <p:spPr/>
        <p:txBody>
          <a:bodyPr/>
          <a:lstStyle/>
          <a:p>
            <a:fld id="{D6F87789-79C0-4369-89FF-5E19A7612EE5}" type="slidenum">
              <a:rPr lang="ru-RU" smtClean="0"/>
              <a:pPr/>
              <a:t>20</a:t>
            </a:fld>
            <a:endParaRPr lang="ru-RU"/>
          </a:p>
        </p:txBody>
      </p:sp>
    </p:spTree>
    <p:extLst>
      <p:ext uri="{BB962C8B-B14F-4D97-AF65-F5344CB8AC3E}">
        <p14:creationId xmlns:p14="http://schemas.microsoft.com/office/powerpoint/2010/main" val="5884599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Объект 2">
                <a:extLst>
                  <a:ext uri="{FF2B5EF4-FFF2-40B4-BE49-F238E27FC236}">
                    <a16:creationId xmlns:a16="http://schemas.microsoft.com/office/drawing/2014/main" id="{3D5760F3-F2C5-410E-81C6-0EBB35B44A7C}"/>
                  </a:ext>
                </a:extLst>
              </p:cNvPr>
              <p:cNvSpPr>
                <a:spLocks noGrp="1"/>
              </p:cNvSpPr>
              <p:nvPr>
                <p:ph sz="quarter" idx="1"/>
              </p:nvPr>
            </p:nvSpPr>
            <p:spPr>
              <a:xfrm>
                <a:off x="457200" y="188640"/>
                <a:ext cx="8147248" cy="6285312"/>
              </a:xfrm>
            </p:spPr>
            <p:txBody>
              <a:bodyPr>
                <a:normAutofit/>
              </a:bodyPr>
              <a:lstStyle/>
              <a:p>
                <a:pPr indent="0" fontAlgn="base">
                  <a:lnSpc>
                    <a:spcPct val="107000"/>
                  </a:lnSpc>
                  <a:spcAft>
                    <a:spcPts val="800"/>
                  </a:spcAft>
                  <a:buNone/>
                </a:pPr>
                <a:r>
                  <a:rPr lang="kk-KZ" sz="2400" dirty="0">
                    <a:effectLst/>
                    <a:latin typeface="Times New Roman" panose="02020603050405020304" pitchFamily="18" charset="0"/>
                    <a:ea typeface="Times New Roman" panose="02020603050405020304" pitchFamily="18" charset="0"/>
                    <a:cs typeface="Times New Roman" panose="02020603050405020304" pitchFamily="18" charset="0"/>
                  </a:rPr>
                  <a:t>Ортаның қышқылдылығының әсері</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indent="0" fontAlgn="base">
                  <a:lnSpc>
                    <a:spcPct val="107000"/>
                  </a:lnSpc>
                  <a:spcAft>
                    <a:spcPts val="800"/>
                  </a:spcAft>
                  <a:buNone/>
                </a:pPr>
                <a:r>
                  <a:rPr lang="kk-KZ"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indent="0" fontAlgn="base">
                  <a:lnSpc>
                    <a:spcPct val="107000"/>
                  </a:lnSpc>
                  <a:spcAft>
                    <a:spcPts val="800"/>
                  </a:spcAft>
                  <a:buNone/>
                </a:pPr>
                <a14:m>
                  <m:oMathPara xmlns:m="http://schemas.openxmlformats.org/officeDocument/2006/math">
                    <m:oMathParaPr>
                      <m:jc m:val="centerGroup"/>
                    </m:oMathParaPr>
                    <m:oMath xmlns:m="http://schemas.openxmlformats.org/officeDocument/2006/math">
                      <m:sSub>
                        <m:sSubPr>
                          <m:ctrlPr>
                            <a:rPr lang="ru-RU" sz="2400" i="1">
                              <a:effectLst/>
                              <a:latin typeface="Cambria Math" panose="02040503050406030204" pitchFamily="18" charset="0"/>
                              <a:ea typeface="Calibri" panose="020F0502020204030204" pitchFamily="34" charset="0"/>
                              <a:cs typeface="Cambria Math" panose="02040503050406030204" pitchFamily="18" charset="0"/>
                            </a:rPr>
                          </m:ctrlPr>
                        </m:sSubPr>
                        <m:e>
                          <m:r>
                            <a:rPr lang="kk-KZ" sz="2400" i="1">
                              <a:effectLst/>
                              <a:latin typeface="Cambria Math" panose="02040503050406030204" pitchFamily="18" charset="0"/>
                              <a:ea typeface="Calibri" panose="020F0502020204030204" pitchFamily="34" charset="0"/>
                              <a:cs typeface="Cambria Math" panose="02040503050406030204" pitchFamily="18" charset="0"/>
                            </a:rPr>
                            <m:t>𝐸</m:t>
                          </m:r>
                        </m:e>
                        <m:sub>
                          <m:r>
                            <a:rPr lang="kk-KZ" sz="2400" i="1">
                              <a:effectLst/>
                              <a:latin typeface="Cambria Math" panose="02040503050406030204" pitchFamily="18" charset="0"/>
                              <a:ea typeface="Calibri" panose="020F0502020204030204" pitchFamily="34" charset="0"/>
                              <a:cs typeface="Cambria Math" panose="02040503050406030204" pitchFamily="18" charset="0"/>
                            </a:rPr>
                            <m:t>𝑂𝑥</m:t>
                          </m:r>
                          <m:r>
                            <a:rPr lang="kk-KZ" sz="2400" i="1">
                              <a:effectLst/>
                              <a:latin typeface="Cambria Math" panose="02040503050406030204" pitchFamily="18" charset="0"/>
                              <a:ea typeface="Calibri" panose="020F0502020204030204" pitchFamily="34" charset="0"/>
                              <a:cs typeface="Cambria Math" panose="02040503050406030204" pitchFamily="18" charset="0"/>
                            </a:rPr>
                            <m:t>/</m:t>
                          </m:r>
                          <m:r>
                            <a:rPr lang="kk-KZ" sz="2400" i="1">
                              <a:effectLst/>
                              <a:latin typeface="Cambria Math" panose="02040503050406030204" pitchFamily="18" charset="0"/>
                              <a:ea typeface="Calibri" panose="020F0502020204030204" pitchFamily="34" charset="0"/>
                              <a:cs typeface="Cambria Math" panose="02040503050406030204" pitchFamily="18" charset="0"/>
                            </a:rPr>
                            <m:t>𝑅𝑒𝑑</m:t>
                          </m:r>
                        </m:sub>
                      </m:sSub>
                      <m:r>
                        <a:rPr lang="kk-KZ" sz="2400">
                          <a:effectLst/>
                          <a:latin typeface="Cambria Math" panose="02040503050406030204" pitchFamily="18" charset="0"/>
                          <a:ea typeface="Calibri" panose="020F0502020204030204" pitchFamily="34" charset="0"/>
                          <a:cs typeface="Cambria Math" panose="02040503050406030204" pitchFamily="18" charset="0"/>
                        </a:rPr>
                        <m:t>=</m:t>
                      </m:r>
                      <m:sSubSup>
                        <m:sSubSupPr>
                          <m:ctrlPr>
                            <a:rPr lang="ru-RU" sz="2400" i="1">
                              <a:effectLst/>
                              <a:latin typeface="Cambria Math" panose="02040503050406030204" pitchFamily="18" charset="0"/>
                              <a:ea typeface="Calibri" panose="020F0502020204030204" pitchFamily="34" charset="0"/>
                              <a:cs typeface="Cambria Math" panose="02040503050406030204" pitchFamily="18" charset="0"/>
                            </a:rPr>
                          </m:ctrlPr>
                        </m:sSubSupPr>
                        <m:e>
                          <m:r>
                            <a:rPr lang="kk-KZ" sz="2400" i="1">
                              <a:effectLst/>
                              <a:latin typeface="Cambria Math" panose="02040503050406030204" pitchFamily="18" charset="0"/>
                              <a:ea typeface="Calibri" panose="020F0502020204030204" pitchFamily="34" charset="0"/>
                              <a:cs typeface="Cambria Math" panose="02040503050406030204" pitchFamily="18" charset="0"/>
                            </a:rPr>
                            <m:t>𝐸</m:t>
                          </m:r>
                        </m:e>
                        <m:sub>
                          <m:r>
                            <a:rPr lang="kk-KZ" sz="2400" i="1">
                              <a:effectLst/>
                              <a:latin typeface="Cambria Math" panose="02040503050406030204" pitchFamily="18" charset="0"/>
                              <a:ea typeface="Calibri" panose="020F0502020204030204" pitchFamily="34" charset="0"/>
                              <a:cs typeface="Cambria Math" panose="02040503050406030204" pitchFamily="18" charset="0"/>
                            </a:rPr>
                            <m:t>𝑂𝑥</m:t>
                          </m:r>
                          <m:r>
                            <a:rPr lang="kk-KZ" sz="2400" i="1">
                              <a:effectLst/>
                              <a:latin typeface="Cambria Math" panose="02040503050406030204" pitchFamily="18" charset="0"/>
                              <a:ea typeface="Calibri" panose="020F0502020204030204" pitchFamily="34" charset="0"/>
                              <a:cs typeface="Cambria Math" panose="02040503050406030204" pitchFamily="18" charset="0"/>
                            </a:rPr>
                            <m:t>/</m:t>
                          </m:r>
                          <m:r>
                            <a:rPr lang="kk-KZ" sz="2400" i="1">
                              <a:effectLst/>
                              <a:latin typeface="Cambria Math" panose="02040503050406030204" pitchFamily="18" charset="0"/>
                              <a:ea typeface="Calibri" panose="020F0502020204030204" pitchFamily="34" charset="0"/>
                              <a:cs typeface="Cambria Math" panose="02040503050406030204" pitchFamily="18" charset="0"/>
                            </a:rPr>
                            <m:t>𝑅𝑒𝑑</m:t>
                          </m:r>
                          <m:r>
                            <a:rPr lang="kk-KZ" sz="2400" i="1">
                              <a:effectLst/>
                              <a:latin typeface="Cambria Math" panose="02040503050406030204" pitchFamily="18" charset="0"/>
                              <a:ea typeface="Calibri" panose="020F0502020204030204" pitchFamily="34" charset="0"/>
                              <a:cs typeface="Cambria Math" panose="02040503050406030204" pitchFamily="18" charset="0"/>
                            </a:rPr>
                            <m:t> </m:t>
                          </m:r>
                        </m:sub>
                        <m:sup>
                          <m:r>
                            <a:rPr lang="kk-KZ" sz="2400" i="1">
                              <a:effectLst/>
                              <a:latin typeface="Cambria Math" panose="02040503050406030204" pitchFamily="18" charset="0"/>
                              <a:ea typeface="Calibri" panose="020F0502020204030204" pitchFamily="34" charset="0"/>
                              <a:cs typeface="Cambria Math" panose="02040503050406030204" pitchFamily="18" charset="0"/>
                            </a:rPr>
                            <m:t>0′</m:t>
                          </m:r>
                        </m:sup>
                      </m:sSubSup>
                      <m:r>
                        <a:rPr lang="kk-KZ" sz="2400" i="1">
                          <a:effectLst/>
                          <a:latin typeface="Cambria Math" panose="02040503050406030204" pitchFamily="18" charset="0"/>
                          <a:ea typeface="Calibri" panose="020F0502020204030204" pitchFamily="34" charset="0"/>
                          <a:cs typeface="Cambria Math" panose="02040503050406030204" pitchFamily="18" charset="0"/>
                        </a:rPr>
                        <m:t>+ </m:t>
                      </m:r>
                      <m:f>
                        <m:fPr>
                          <m:ctrlPr>
                            <a:rPr lang="ru-RU"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kk-KZ" sz="2400" i="1">
                              <a:effectLst/>
                              <a:latin typeface="Cambria Math" panose="02040503050406030204" pitchFamily="18" charset="0"/>
                              <a:ea typeface="Calibri" panose="020F0502020204030204" pitchFamily="34" charset="0"/>
                              <a:cs typeface="Cambria Math" panose="02040503050406030204" pitchFamily="18" charset="0"/>
                            </a:rPr>
                            <m:t>0,059</m:t>
                          </m:r>
                        </m:num>
                        <m:den>
                          <m:r>
                            <m:rPr>
                              <m:sty m:val="p"/>
                            </m:rPr>
                            <a:rPr lang="kk-KZ" sz="2400">
                              <a:effectLst/>
                              <a:latin typeface="Cambria Math" panose="02040503050406030204" pitchFamily="18" charset="0"/>
                              <a:ea typeface="Calibri" panose="020F0502020204030204" pitchFamily="34" charset="0"/>
                              <a:cs typeface="Cambria Math" panose="02040503050406030204" pitchFamily="18" charset="0"/>
                            </a:rPr>
                            <m:t>n</m:t>
                          </m:r>
                        </m:den>
                      </m:f>
                      <m:r>
                        <a:rPr lang="kk-KZ" sz="2400" i="1">
                          <a:effectLst/>
                          <a:latin typeface="Cambria Math" panose="02040503050406030204" pitchFamily="18" charset="0"/>
                          <a:ea typeface="Calibri" panose="020F0502020204030204" pitchFamily="34" charset="0"/>
                          <a:cs typeface="Times New Roman" panose="02020603050405020304" pitchFamily="18" charset="0"/>
                        </a:rPr>
                        <m:t>𝑙𝑔</m:t>
                      </m:r>
                      <m:f>
                        <m:fPr>
                          <m:ctrlPr>
                            <a:rPr lang="ru-RU" sz="2400" i="1">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ru-RU" sz="2400" i="1">
                                  <a:effectLst/>
                                  <a:latin typeface="Cambria Math" panose="02040503050406030204" pitchFamily="18" charset="0"/>
                                  <a:ea typeface="Calibri" panose="020F0502020204030204" pitchFamily="34" charset="0"/>
                                  <a:cs typeface="Cambria Math" panose="02040503050406030204" pitchFamily="18" charset="0"/>
                                </a:rPr>
                              </m:ctrlPr>
                            </m:sSubPr>
                            <m:e>
                              <m:r>
                                <a:rPr lang="en-US" sz="2400" i="1">
                                  <a:effectLst/>
                                  <a:latin typeface="Cambria Math" panose="02040503050406030204" pitchFamily="18" charset="0"/>
                                  <a:ea typeface="Calibri" panose="020F0502020204030204" pitchFamily="34" charset="0"/>
                                  <a:cs typeface="Cambria Math" panose="02040503050406030204" pitchFamily="18" charset="0"/>
                                </a:rPr>
                                <m:t>С</m:t>
                              </m:r>
                            </m:e>
                            <m:sub>
                              <m:r>
                                <a:rPr lang="kk-KZ" sz="2400" i="1">
                                  <a:effectLst/>
                                  <a:latin typeface="Cambria Math" panose="02040503050406030204" pitchFamily="18" charset="0"/>
                                  <a:ea typeface="Calibri" panose="020F0502020204030204" pitchFamily="34" charset="0"/>
                                  <a:cs typeface="Cambria Math" panose="02040503050406030204" pitchFamily="18" charset="0"/>
                                </a:rPr>
                                <m:t>𝑂𝑥</m:t>
                              </m:r>
                            </m:sub>
                          </m:sSub>
                        </m:num>
                        <m:den>
                          <m:r>
                            <a:rPr lang="kk-KZ" sz="2400">
                              <a:effectLst/>
                              <a:latin typeface="Cambria Math" panose="02040503050406030204" pitchFamily="18" charset="0"/>
                              <a:ea typeface="Calibri" panose="020F0502020204030204" pitchFamily="34" charset="0"/>
                              <a:cs typeface="Cambria Math" panose="02040503050406030204" pitchFamily="18" charset="0"/>
                            </a:rPr>
                            <m:t>С</m:t>
                          </m:r>
                        </m:den>
                      </m:f>
                    </m:oMath>
                  </m:oMathPara>
                </a14:m>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indent="0" fontAlgn="base">
                  <a:lnSpc>
                    <a:spcPct val="107000"/>
                  </a:lnSpc>
                  <a:spcAft>
                    <a:spcPts val="800"/>
                  </a:spcAft>
                  <a:buNone/>
                </a:pPr>
                <a:r>
                  <a:rPr lang="kk-KZ"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indent="0" fontAlgn="base">
                  <a:lnSpc>
                    <a:spcPct val="107000"/>
                  </a:lnSpc>
                  <a:spcAft>
                    <a:spcPts val="800"/>
                  </a:spcAft>
                  <a:buNone/>
                </a:pPr>
                <a14:m>
                  <m:oMath xmlns:m="http://schemas.openxmlformats.org/officeDocument/2006/math">
                    <m:sSubSup>
                      <m:sSubSupPr>
                        <m:ctrlPr>
                          <a:rPr lang="ru-RU" sz="2400" i="1">
                            <a:effectLst/>
                            <a:latin typeface="Cambria Math" panose="02040503050406030204" pitchFamily="18" charset="0"/>
                            <a:ea typeface="Calibri" panose="020F0502020204030204" pitchFamily="34" charset="0"/>
                            <a:cs typeface="Cambria Math" panose="02040503050406030204" pitchFamily="18" charset="0"/>
                          </a:rPr>
                        </m:ctrlPr>
                      </m:sSubSupPr>
                      <m:e>
                        <m:r>
                          <a:rPr lang="kk-KZ" sz="2400" i="1">
                            <a:effectLst/>
                            <a:latin typeface="Cambria Math" panose="02040503050406030204" pitchFamily="18" charset="0"/>
                            <a:ea typeface="Calibri" panose="020F0502020204030204" pitchFamily="34" charset="0"/>
                            <a:cs typeface="Cambria Math" panose="02040503050406030204" pitchFamily="18" charset="0"/>
                          </a:rPr>
                          <m:t>𝐸</m:t>
                        </m:r>
                      </m:e>
                      <m:sub>
                        <m:r>
                          <a:rPr lang="kk-KZ" sz="2400" i="1">
                            <a:effectLst/>
                            <a:latin typeface="Cambria Math" panose="02040503050406030204" pitchFamily="18" charset="0"/>
                            <a:ea typeface="Calibri" panose="020F0502020204030204" pitchFamily="34" charset="0"/>
                            <a:cs typeface="Cambria Math" panose="02040503050406030204" pitchFamily="18" charset="0"/>
                          </a:rPr>
                          <m:t>𝑂𝑥</m:t>
                        </m:r>
                        <m:r>
                          <a:rPr lang="kk-KZ" sz="2400" i="1">
                            <a:effectLst/>
                            <a:latin typeface="Cambria Math" panose="02040503050406030204" pitchFamily="18" charset="0"/>
                            <a:ea typeface="Calibri" panose="020F0502020204030204" pitchFamily="34" charset="0"/>
                            <a:cs typeface="Cambria Math" panose="02040503050406030204" pitchFamily="18" charset="0"/>
                          </a:rPr>
                          <m:t>/</m:t>
                        </m:r>
                        <m:r>
                          <a:rPr lang="kk-KZ" sz="2400" i="1">
                            <a:effectLst/>
                            <a:latin typeface="Cambria Math" panose="02040503050406030204" pitchFamily="18" charset="0"/>
                            <a:ea typeface="Calibri" panose="020F0502020204030204" pitchFamily="34" charset="0"/>
                            <a:cs typeface="Cambria Math" panose="02040503050406030204" pitchFamily="18" charset="0"/>
                          </a:rPr>
                          <m:t>𝑅𝑒𝑑</m:t>
                        </m:r>
                        <m:r>
                          <a:rPr lang="kk-KZ" sz="2400" i="1">
                            <a:effectLst/>
                            <a:latin typeface="Cambria Math" panose="02040503050406030204" pitchFamily="18" charset="0"/>
                            <a:ea typeface="Calibri" panose="020F0502020204030204" pitchFamily="34" charset="0"/>
                            <a:cs typeface="Cambria Math" panose="02040503050406030204" pitchFamily="18" charset="0"/>
                          </a:rPr>
                          <m:t> </m:t>
                        </m:r>
                      </m:sub>
                      <m:sup>
                        <m:r>
                          <a:rPr lang="kk-KZ" sz="2400" i="1">
                            <a:effectLst/>
                            <a:latin typeface="Cambria Math" panose="02040503050406030204" pitchFamily="18" charset="0"/>
                            <a:ea typeface="Calibri" panose="020F0502020204030204" pitchFamily="34" charset="0"/>
                            <a:cs typeface="Cambria Math" panose="02040503050406030204" pitchFamily="18" charset="0"/>
                          </a:rPr>
                          <m:t>0′</m:t>
                        </m:r>
                      </m:sup>
                    </m:sSubSup>
                  </m:oMath>
                </a14:m>
                <a:r>
                  <a:rPr lang="kk-KZ"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sSubSup>
                      <m:sSubSupPr>
                        <m:ctrlPr>
                          <a:rPr lang="ru-RU" sz="2400" i="1">
                            <a:effectLst/>
                            <a:latin typeface="Cambria Math" panose="02040503050406030204" pitchFamily="18" charset="0"/>
                            <a:ea typeface="Calibri" panose="020F0502020204030204" pitchFamily="34" charset="0"/>
                            <a:cs typeface="Cambria Math" panose="02040503050406030204" pitchFamily="18" charset="0"/>
                          </a:rPr>
                        </m:ctrlPr>
                      </m:sSubSupPr>
                      <m:e>
                        <m:r>
                          <a:rPr lang="kk-KZ" sz="2400" i="1">
                            <a:effectLst/>
                            <a:latin typeface="Cambria Math" panose="02040503050406030204" pitchFamily="18" charset="0"/>
                            <a:ea typeface="Calibri" panose="020F0502020204030204" pitchFamily="34" charset="0"/>
                            <a:cs typeface="Cambria Math" panose="02040503050406030204" pitchFamily="18" charset="0"/>
                          </a:rPr>
                          <m:t>𝐸</m:t>
                        </m:r>
                      </m:e>
                      <m:sub>
                        <m:r>
                          <a:rPr lang="kk-KZ" sz="2400" i="1">
                            <a:effectLst/>
                            <a:latin typeface="Cambria Math" panose="02040503050406030204" pitchFamily="18" charset="0"/>
                            <a:ea typeface="Calibri" panose="020F0502020204030204" pitchFamily="34" charset="0"/>
                            <a:cs typeface="Cambria Math" panose="02040503050406030204" pitchFamily="18" charset="0"/>
                          </a:rPr>
                          <m:t>𝑂𝑥</m:t>
                        </m:r>
                        <m:r>
                          <a:rPr lang="kk-KZ" sz="2400" i="1">
                            <a:effectLst/>
                            <a:latin typeface="Cambria Math" panose="02040503050406030204" pitchFamily="18" charset="0"/>
                            <a:ea typeface="Calibri" panose="020F0502020204030204" pitchFamily="34" charset="0"/>
                            <a:cs typeface="Cambria Math" panose="02040503050406030204" pitchFamily="18" charset="0"/>
                          </a:rPr>
                          <m:t>/</m:t>
                        </m:r>
                        <m:r>
                          <a:rPr lang="kk-KZ" sz="2400" i="1">
                            <a:effectLst/>
                            <a:latin typeface="Cambria Math" panose="02040503050406030204" pitchFamily="18" charset="0"/>
                            <a:ea typeface="Calibri" panose="020F0502020204030204" pitchFamily="34" charset="0"/>
                            <a:cs typeface="Cambria Math" panose="02040503050406030204" pitchFamily="18" charset="0"/>
                          </a:rPr>
                          <m:t>𝑅𝑒𝑑</m:t>
                        </m:r>
                        <m:r>
                          <a:rPr lang="kk-KZ" sz="2400" i="1">
                            <a:effectLst/>
                            <a:latin typeface="Cambria Math" panose="02040503050406030204" pitchFamily="18" charset="0"/>
                            <a:ea typeface="Calibri" panose="020F0502020204030204" pitchFamily="34" charset="0"/>
                            <a:cs typeface="Cambria Math" panose="02040503050406030204" pitchFamily="18" charset="0"/>
                          </a:rPr>
                          <m:t> </m:t>
                        </m:r>
                      </m:sub>
                      <m:sup>
                        <m:r>
                          <a:rPr lang="kk-KZ" sz="2400" i="1">
                            <a:effectLst/>
                            <a:latin typeface="Cambria Math" panose="02040503050406030204" pitchFamily="18" charset="0"/>
                            <a:ea typeface="Calibri" panose="020F0502020204030204" pitchFamily="34" charset="0"/>
                            <a:cs typeface="Cambria Math" panose="02040503050406030204" pitchFamily="18" charset="0"/>
                          </a:rPr>
                          <m:t>0</m:t>
                        </m:r>
                      </m:sup>
                    </m:sSubSup>
                    <m:r>
                      <a:rPr lang="kk-KZ" sz="2400" i="1">
                        <a:effectLst/>
                        <a:latin typeface="Cambria Math" panose="02040503050406030204" pitchFamily="18" charset="0"/>
                        <a:ea typeface="Calibri" panose="020F0502020204030204" pitchFamily="34" charset="0"/>
                        <a:cs typeface="Cambria Math" panose="02040503050406030204" pitchFamily="18" charset="0"/>
                      </a:rPr>
                      <m:t>+ </m:t>
                    </m:r>
                    <m:f>
                      <m:fPr>
                        <m:ctrlPr>
                          <a:rPr lang="ru-RU"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kk-KZ" sz="2400" i="1">
                            <a:effectLst/>
                            <a:latin typeface="Cambria Math" panose="02040503050406030204" pitchFamily="18" charset="0"/>
                            <a:ea typeface="Calibri" panose="020F0502020204030204" pitchFamily="34" charset="0"/>
                            <a:cs typeface="Cambria Math" panose="02040503050406030204" pitchFamily="18" charset="0"/>
                          </a:rPr>
                          <m:t>0,059</m:t>
                        </m:r>
                      </m:num>
                      <m:den>
                        <m:r>
                          <m:rPr>
                            <m:sty m:val="p"/>
                          </m:rPr>
                          <a:rPr lang="kk-KZ" sz="2400">
                            <a:effectLst/>
                            <a:latin typeface="Cambria Math" panose="02040503050406030204" pitchFamily="18" charset="0"/>
                            <a:ea typeface="Calibri" panose="020F0502020204030204" pitchFamily="34" charset="0"/>
                            <a:cs typeface="Cambria Math" panose="02040503050406030204" pitchFamily="18" charset="0"/>
                          </a:rPr>
                          <m:t>n</m:t>
                        </m:r>
                      </m:den>
                    </m:f>
                    <m:r>
                      <a:rPr lang="kk-KZ" sz="2400" i="1">
                        <a:effectLst/>
                        <a:latin typeface="Cambria Math" panose="02040503050406030204" pitchFamily="18" charset="0"/>
                        <a:ea typeface="Calibri" panose="020F0502020204030204" pitchFamily="34" charset="0"/>
                        <a:cs typeface="Times New Roman" panose="02020603050405020304" pitchFamily="18" charset="0"/>
                      </a:rPr>
                      <m:t>𝑙𝑔</m:t>
                    </m:r>
                    <m:f>
                      <m:fPr>
                        <m:ctrlPr>
                          <a:rPr lang="ru-RU" sz="2400" i="1">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ru-RU" sz="2400" i="1">
                                <a:effectLst/>
                                <a:latin typeface="Cambria Math" panose="02040503050406030204" pitchFamily="18" charset="0"/>
                                <a:ea typeface="Calibri" panose="020F0502020204030204" pitchFamily="34" charset="0"/>
                                <a:cs typeface="Cambria Math" panose="02040503050406030204" pitchFamily="18" charset="0"/>
                              </a:rPr>
                            </m:ctrlPr>
                          </m:sSubPr>
                          <m:e>
                            <m:r>
                              <a:rPr lang="kk-KZ" sz="2400" i="1">
                                <a:effectLst/>
                                <a:latin typeface="Cambria Math" panose="02040503050406030204" pitchFamily="18" charset="0"/>
                                <a:ea typeface="Calibri" panose="020F0502020204030204" pitchFamily="34" charset="0"/>
                                <a:cs typeface="Cambria Math" panose="02040503050406030204" pitchFamily="18" charset="0"/>
                              </a:rPr>
                              <m:t>𝑓</m:t>
                            </m:r>
                          </m:e>
                          <m:sub>
                            <m:r>
                              <a:rPr lang="kk-KZ" sz="2400" i="1">
                                <a:effectLst/>
                                <a:latin typeface="Cambria Math" panose="02040503050406030204" pitchFamily="18" charset="0"/>
                                <a:ea typeface="Calibri" panose="020F0502020204030204" pitchFamily="34" charset="0"/>
                                <a:cs typeface="Cambria Math" panose="02040503050406030204" pitchFamily="18" charset="0"/>
                              </a:rPr>
                              <m:t>𝑂𝑥</m:t>
                            </m:r>
                          </m:sub>
                        </m:sSub>
                        <m:r>
                          <a:rPr lang="kk-KZ" sz="2400" i="1">
                            <a:effectLst/>
                            <a:latin typeface="Cambria Math" panose="02040503050406030204" pitchFamily="18" charset="0"/>
                            <a:ea typeface="Calibri" panose="020F0502020204030204" pitchFamily="34" charset="0"/>
                            <a:cs typeface="Cambria Math" panose="02040503050406030204" pitchFamily="18" charset="0"/>
                          </a:rPr>
                          <m:t> </m:t>
                        </m:r>
                        <m:sSub>
                          <m:sSubPr>
                            <m:ctrlPr>
                              <a:rPr lang="ru-RU" sz="2400" i="1">
                                <a:effectLst/>
                                <a:latin typeface="Cambria Math" panose="02040503050406030204" pitchFamily="18" charset="0"/>
                                <a:ea typeface="Calibri" panose="020F0502020204030204" pitchFamily="34" charset="0"/>
                                <a:cs typeface="Cambria Math" panose="02040503050406030204" pitchFamily="18" charset="0"/>
                              </a:rPr>
                            </m:ctrlPr>
                          </m:sSubPr>
                          <m:e>
                            <m:r>
                              <a:rPr lang="kk-KZ" sz="2400" i="1">
                                <a:effectLst/>
                                <a:latin typeface="Cambria Math" panose="02040503050406030204" pitchFamily="18" charset="0"/>
                                <a:ea typeface="Calibri" panose="020F0502020204030204" pitchFamily="34" charset="0"/>
                                <a:cs typeface="Cambria Math" panose="02040503050406030204" pitchFamily="18" charset="0"/>
                              </a:rPr>
                              <m:t>𝛼</m:t>
                            </m:r>
                          </m:e>
                          <m:sub>
                            <m:r>
                              <a:rPr lang="kk-KZ" sz="2400" i="1">
                                <a:effectLst/>
                                <a:latin typeface="Cambria Math" panose="02040503050406030204" pitchFamily="18" charset="0"/>
                                <a:ea typeface="Calibri" panose="020F0502020204030204" pitchFamily="34" charset="0"/>
                                <a:cs typeface="Cambria Math" panose="02040503050406030204" pitchFamily="18" charset="0"/>
                              </a:rPr>
                              <m:t>𝑂𝑥</m:t>
                            </m:r>
                          </m:sub>
                        </m:sSub>
                      </m:num>
                      <m:den>
                        <m:sSub>
                          <m:sSubPr>
                            <m:ctrlPr>
                              <a:rPr lang="ru-RU" sz="2400" i="1">
                                <a:effectLst/>
                                <a:latin typeface="Cambria Math" panose="02040503050406030204" pitchFamily="18" charset="0"/>
                                <a:ea typeface="Calibri" panose="020F0502020204030204" pitchFamily="34" charset="0"/>
                                <a:cs typeface="Cambria Math" panose="02040503050406030204" pitchFamily="18" charset="0"/>
                              </a:rPr>
                            </m:ctrlPr>
                          </m:sSubPr>
                          <m:e>
                            <m:r>
                              <a:rPr lang="kk-KZ" sz="2400" i="1">
                                <a:effectLst/>
                                <a:latin typeface="Cambria Math" panose="02040503050406030204" pitchFamily="18" charset="0"/>
                                <a:ea typeface="Calibri" panose="020F0502020204030204" pitchFamily="34" charset="0"/>
                                <a:cs typeface="Cambria Math" panose="02040503050406030204" pitchFamily="18" charset="0"/>
                              </a:rPr>
                              <m:t>𝑓</m:t>
                            </m:r>
                          </m:e>
                          <m:sub>
                            <m:r>
                              <a:rPr lang="kk-KZ" sz="2400" i="1">
                                <a:effectLst/>
                                <a:latin typeface="Cambria Math" panose="02040503050406030204" pitchFamily="18" charset="0"/>
                                <a:ea typeface="Calibri" panose="020F0502020204030204" pitchFamily="34" charset="0"/>
                                <a:cs typeface="Cambria Math" panose="02040503050406030204" pitchFamily="18" charset="0"/>
                              </a:rPr>
                              <m:t>𝑅𝑒𝑑</m:t>
                            </m:r>
                            <m:r>
                              <a:rPr lang="kk-KZ" sz="2400" i="1">
                                <a:effectLst/>
                                <a:latin typeface="Cambria Math" panose="02040503050406030204" pitchFamily="18" charset="0"/>
                                <a:ea typeface="Calibri" panose="020F0502020204030204" pitchFamily="34" charset="0"/>
                                <a:cs typeface="Cambria Math" panose="02040503050406030204" pitchFamily="18" charset="0"/>
                              </a:rPr>
                              <m:t>∙</m:t>
                            </m:r>
                          </m:sub>
                        </m:sSub>
                        <m:sSub>
                          <m:sSubPr>
                            <m:ctrlPr>
                              <a:rPr lang="ru-RU" sz="2400" i="1">
                                <a:effectLst/>
                                <a:latin typeface="Cambria Math" panose="02040503050406030204" pitchFamily="18" charset="0"/>
                                <a:ea typeface="Calibri" panose="020F0502020204030204" pitchFamily="34" charset="0"/>
                                <a:cs typeface="Cambria Math" panose="02040503050406030204" pitchFamily="18" charset="0"/>
                              </a:rPr>
                            </m:ctrlPr>
                          </m:sSubPr>
                          <m:e>
                            <m:r>
                              <a:rPr lang="kk-KZ" sz="2400" i="1">
                                <a:effectLst/>
                                <a:latin typeface="Cambria Math" panose="02040503050406030204" pitchFamily="18" charset="0"/>
                                <a:ea typeface="Calibri" panose="020F0502020204030204" pitchFamily="34" charset="0"/>
                                <a:cs typeface="Cambria Math" panose="02040503050406030204" pitchFamily="18" charset="0"/>
                              </a:rPr>
                              <m:t>𝛼</m:t>
                            </m:r>
                          </m:e>
                          <m:sub>
                            <m:r>
                              <a:rPr lang="kk-KZ" sz="2400" i="1">
                                <a:effectLst/>
                                <a:latin typeface="Cambria Math" panose="02040503050406030204" pitchFamily="18" charset="0"/>
                                <a:ea typeface="Calibri" panose="020F0502020204030204" pitchFamily="34" charset="0"/>
                                <a:cs typeface="Cambria Math" panose="02040503050406030204" pitchFamily="18" charset="0"/>
                              </a:rPr>
                              <m:t>𝑅𝑒𝑑</m:t>
                            </m:r>
                          </m:sub>
                        </m:sSub>
                      </m:den>
                    </m:f>
                  </m:oMath>
                </a14:m>
                <a:r>
                  <a:rPr lang="kk-KZ"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kk-KZ" sz="2400" i="1">
                        <a:effectLst/>
                        <a:latin typeface="Cambria Math" panose="02040503050406030204" pitchFamily="18" charset="0"/>
                        <a:ea typeface="Calibri" panose="020F0502020204030204" pitchFamily="34" charset="0"/>
                        <a:cs typeface="Cambria Math" panose="02040503050406030204" pitchFamily="18" charset="0"/>
                      </a:rPr>
                      <m:t>+ </m:t>
                    </m:r>
                    <m:f>
                      <m:fPr>
                        <m:ctrlPr>
                          <a:rPr lang="ru-RU"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kk-KZ" sz="2400" i="1">
                            <a:effectLst/>
                            <a:latin typeface="Cambria Math" panose="02040503050406030204" pitchFamily="18" charset="0"/>
                            <a:ea typeface="Calibri" panose="020F0502020204030204" pitchFamily="34" charset="0"/>
                            <a:cs typeface="Cambria Math" panose="02040503050406030204" pitchFamily="18" charset="0"/>
                          </a:rPr>
                          <m:t>0,059</m:t>
                        </m:r>
                      </m:num>
                      <m:den>
                        <m:r>
                          <m:rPr>
                            <m:sty m:val="p"/>
                          </m:rPr>
                          <a:rPr lang="kk-KZ" sz="2400">
                            <a:effectLst/>
                            <a:latin typeface="Cambria Math" panose="02040503050406030204" pitchFamily="18" charset="0"/>
                            <a:ea typeface="Calibri" panose="020F0502020204030204" pitchFamily="34" charset="0"/>
                            <a:cs typeface="Cambria Math" panose="02040503050406030204" pitchFamily="18" charset="0"/>
                          </a:rPr>
                          <m:t>n</m:t>
                        </m:r>
                      </m:den>
                    </m:f>
                    <m:r>
                      <m:rPr>
                        <m:sty m:val="p"/>
                      </m:rPr>
                      <a:rPr lang="kk-KZ" sz="2400">
                        <a:effectLst/>
                        <a:latin typeface="Cambria Math" panose="02040503050406030204" pitchFamily="18" charset="0"/>
                        <a:ea typeface="Calibri" panose="020F0502020204030204" pitchFamily="34" charset="0"/>
                        <a:cs typeface="Times New Roman" panose="02020603050405020304" pitchFamily="18" charset="0"/>
                      </a:rPr>
                      <m:t>lg</m:t>
                    </m:r>
                    <m:r>
                      <a:rPr lang="kk-KZ" sz="24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ru-RU" sz="2400" i="1">
                            <a:effectLst/>
                            <a:latin typeface="Cambria Math" panose="02040503050406030204" pitchFamily="18" charset="0"/>
                            <a:ea typeface="Calibri" panose="020F0502020204030204" pitchFamily="34" charset="0"/>
                            <a:cs typeface="Cambria Math" panose="02040503050406030204" pitchFamily="18" charset="0"/>
                          </a:rPr>
                        </m:ctrlPr>
                      </m:sSupPr>
                      <m:e>
                        <m:r>
                          <a:rPr lang="kk-KZ" sz="2400" i="1">
                            <a:effectLst/>
                            <a:latin typeface="Cambria Math" panose="02040503050406030204" pitchFamily="18" charset="0"/>
                            <a:ea typeface="Calibri" panose="020F0502020204030204" pitchFamily="34" charset="0"/>
                            <a:cs typeface="Cambria Math" panose="02040503050406030204" pitchFamily="18" charset="0"/>
                          </a:rPr>
                          <m:t>[</m:t>
                        </m:r>
                        <m:sSup>
                          <m:sSupPr>
                            <m:ctrlPr>
                              <a:rPr lang="ru-RU" sz="2400" i="1">
                                <a:effectLst/>
                                <a:latin typeface="Cambria Math" panose="02040503050406030204" pitchFamily="18" charset="0"/>
                                <a:ea typeface="Calibri" panose="020F0502020204030204" pitchFamily="34" charset="0"/>
                                <a:cs typeface="Cambria Math" panose="02040503050406030204" pitchFamily="18" charset="0"/>
                              </a:rPr>
                            </m:ctrlPr>
                          </m:sSupPr>
                          <m:e>
                            <m:r>
                              <a:rPr lang="kk-KZ" sz="2400" i="1">
                                <a:effectLst/>
                                <a:latin typeface="Cambria Math" panose="02040503050406030204" pitchFamily="18" charset="0"/>
                                <a:ea typeface="Calibri" panose="020F0502020204030204" pitchFamily="34" charset="0"/>
                                <a:cs typeface="Cambria Math" panose="02040503050406030204" pitchFamily="18" charset="0"/>
                              </a:rPr>
                              <m:t>𝐻</m:t>
                            </m:r>
                          </m:e>
                          <m:sup>
                            <m:r>
                              <a:rPr lang="kk-KZ" sz="2400" i="1">
                                <a:effectLst/>
                                <a:latin typeface="Cambria Math" panose="02040503050406030204" pitchFamily="18" charset="0"/>
                                <a:ea typeface="Calibri" panose="020F0502020204030204" pitchFamily="34" charset="0"/>
                                <a:cs typeface="Cambria Math" panose="02040503050406030204" pitchFamily="18" charset="0"/>
                              </a:rPr>
                              <m:t>+</m:t>
                            </m:r>
                          </m:sup>
                        </m:sSup>
                        <m:r>
                          <a:rPr lang="kk-KZ" sz="2400" i="1">
                            <a:effectLst/>
                            <a:latin typeface="Cambria Math" panose="02040503050406030204" pitchFamily="18" charset="0"/>
                            <a:ea typeface="Calibri" panose="020F0502020204030204" pitchFamily="34" charset="0"/>
                            <a:cs typeface="Cambria Math" panose="02040503050406030204" pitchFamily="18" charset="0"/>
                          </a:rPr>
                          <m:t>]</m:t>
                        </m:r>
                      </m:e>
                      <m:sup>
                        <m:r>
                          <a:rPr lang="kk-KZ" sz="2400" i="1">
                            <a:effectLst/>
                            <a:latin typeface="Cambria Math" panose="02040503050406030204" pitchFamily="18" charset="0"/>
                            <a:ea typeface="Calibri" panose="020F0502020204030204" pitchFamily="34" charset="0"/>
                            <a:cs typeface="Cambria Math" panose="02040503050406030204" pitchFamily="18" charset="0"/>
                          </a:rPr>
                          <m:t>𝑛</m:t>
                        </m:r>
                      </m:sup>
                    </m:sSup>
                  </m:oMath>
                </a14:m>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indent="0" fontAlgn="base">
                  <a:lnSpc>
                    <a:spcPct val="107000"/>
                  </a:lnSpc>
                  <a:spcAft>
                    <a:spcPts val="800"/>
                  </a:spcAft>
                  <a:buNone/>
                </a:pPr>
                <a:r>
                  <a:rPr lang="kk-KZ"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indent="0" fontAlgn="base">
                  <a:lnSpc>
                    <a:spcPct val="107000"/>
                  </a:lnSpc>
                  <a:spcAft>
                    <a:spcPts val="800"/>
                  </a:spcAft>
                  <a:buNone/>
                </a:pPr>
                <a14:m>
                  <m:oMath xmlns:m="http://schemas.openxmlformats.org/officeDocument/2006/math">
                    <m:sSubSup>
                      <m:sSubSupPr>
                        <m:ctrlPr>
                          <a:rPr lang="ru-RU" sz="2400" i="1">
                            <a:effectLst/>
                            <a:latin typeface="Cambria Math" panose="02040503050406030204" pitchFamily="18" charset="0"/>
                            <a:ea typeface="Calibri" panose="020F0502020204030204" pitchFamily="34" charset="0"/>
                            <a:cs typeface="Cambria Math" panose="02040503050406030204" pitchFamily="18" charset="0"/>
                          </a:rPr>
                        </m:ctrlPr>
                      </m:sSubSupPr>
                      <m:e>
                        <m:r>
                          <a:rPr lang="kk-KZ" sz="2400" i="1">
                            <a:effectLst/>
                            <a:latin typeface="Cambria Math" panose="02040503050406030204" pitchFamily="18" charset="0"/>
                            <a:ea typeface="Calibri" panose="020F0502020204030204" pitchFamily="34" charset="0"/>
                            <a:cs typeface="Cambria Math" panose="02040503050406030204" pitchFamily="18" charset="0"/>
                          </a:rPr>
                          <m:t>𝐸</m:t>
                        </m:r>
                      </m:e>
                      <m:sub>
                        <m:r>
                          <a:rPr lang="kk-KZ" sz="2400" i="1">
                            <a:effectLst/>
                            <a:latin typeface="Cambria Math" panose="02040503050406030204" pitchFamily="18" charset="0"/>
                            <a:ea typeface="Calibri" panose="020F0502020204030204" pitchFamily="34" charset="0"/>
                            <a:cs typeface="Cambria Math" panose="02040503050406030204" pitchFamily="18" charset="0"/>
                          </a:rPr>
                          <m:t>𝑂𝑥</m:t>
                        </m:r>
                        <m:r>
                          <a:rPr lang="kk-KZ" sz="2400" i="1">
                            <a:effectLst/>
                            <a:latin typeface="Cambria Math" panose="02040503050406030204" pitchFamily="18" charset="0"/>
                            <a:ea typeface="Calibri" panose="020F0502020204030204" pitchFamily="34" charset="0"/>
                            <a:cs typeface="Cambria Math" panose="02040503050406030204" pitchFamily="18" charset="0"/>
                          </a:rPr>
                          <m:t>/</m:t>
                        </m:r>
                        <m:r>
                          <a:rPr lang="kk-KZ" sz="2400" i="1">
                            <a:effectLst/>
                            <a:latin typeface="Cambria Math" panose="02040503050406030204" pitchFamily="18" charset="0"/>
                            <a:ea typeface="Calibri" panose="020F0502020204030204" pitchFamily="34" charset="0"/>
                            <a:cs typeface="Cambria Math" panose="02040503050406030204" pitchFamily="18" charset="0"/>
                          </a:rPr>
                          <m:t>𝑅𝑒𝑑</m:t>
                        </m:r>
                        <m:r>
                          <a:rPr lang="kk-KZ" sz="2400" i="1">
                            <a:effectLst/>
                            <a:latin typeface="Cambria Math" panose="02040503050406030204" pitchFamily="18" charset="0"/>
                            <a:ea typeface="Calibri" panose="020F0502020204030204" pitchFamily="34" charset="0"/>
                            <a:cs typeface="Cambria Math" panose="02040503050406030204" pitchFamily="18" charset="0"/>
                          </a:rPr>
                          <m:t> </m:t>
                        </m:r>
                      </m:sub>
                      <m:sup>
                        <m:r>
                          <a:rPr lang="kk-KZ" sz="2400" i="1">
                            <a:effectLst/>
                            <a:latin typeface="Cambria Math" panose="02040503050406030204" pitchFamily="18" charset="0"/>
                            <a:ea typeface="Calibri" panose="020F0502020204030204" pitchFamily="34" charset="0"/>
                            <a:cs typeface="Cambria Math" panose="02040503050406030204" pitchFamily="18" charset="0"/>
                          </a:rPr>
                          <m:t>0′</m:t>
                        </m:r>
                      </m:sup>
                    </m:sSubSup>
                  </m:oMath>
                </a14:m>
                <a:r>
                  <a:rPr lang="kk-KZ"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sSubSup>
                      <m:sSubSupPr>
                        <m:ctrlPr>
                          <a:rPr lang="ru-RU" sz="2400" i="1">
                            <a:effectLst/>
                            <a:latin typeface="Cambria Math" panose="02040503050406030204" pitchFamily="18" charset="0"/>
                            <a:ea typeface="Calibri" panose="020F0502020204030204" pitchFamily="34" charset="0"/>
                            <a:cs typeface="Cambria Math" panose="02040503050406030204" pitchFamily="18" charset="0"/>
                          </a:rPr>
                        </m:ctrlPr>
                      </m:sSubSupPr>
                      <m:e>
                        <m:r>
                          <a:rPr lang="kk-KZ" sz="2400" i="1">
                            <a:effectLst/>
                            <a:latin typeface="Cambria Math" panose="02040503050406030204" pitchFamily="18" charset="0"/>
                            <a:ea typeface="Calibri" panose="020F0502020204030204" pitchFamily="34" charset="0"/>
                            <a:cs typeface="Cambria Math" panose="02040503050406030204" pitchFamily="18" charset="0"/>
                          </a:rPr>
                          <m:t>𝐸</m:t>
                        </m:r>
                      </m:e>
                      <m:sub>
                        <m:r>
                          <a:rPr lang="kk-KZ" sz="2400" i="1">
                            <a:effectLst/>
                            <a:latin typeface="Cambria Math" panose="02040503050406030204" pitchFamily="18" charset="0"/>
                            <a:ea typeface="Calibri" panose="020F0502020204030204" pitchFamily="34" charset="0"/>
                            <a:cs typeface="Cambria Math" panose="02040503050406030204" pitchFamily="18" charset="0"/>
                          </a:rPr>
                          <m:t>𝑂𝑥</m:t>
                        </m:r>
                        <m:r>
                          <a:rPr lang="kk-KZ" sz="2400" i="1">
                            <a:effectLst/>
                            <a:latin typeface="Cambria Math" panose="02040503050406030204" pitchFamily="18" charset="0"/>
                            <a:ea typeface="Calibri" panose="020F0502020204030204" pitchFamily="34" charset="0"/>
                            <a:cs typeface="Cambria Math" panose="02040503050406030204" pitchFamily="18" charset="0"/>
                          </a:rPr>
                          <m:t>/</m:t>
                        </m:r>
                        <m:r>
                          <a:rPr lang="kk-KZ" sz="2400" i="1">
                            <a:effectLst/>
                            <a:latin typeface="Cambria Math" panose="02040503050406030204" pitchFamily="18" charset="0"/>
                            <a:ea typeface="Calibri" panose="020F0502020204030204" pitchFamily="34" charset="0"/>
                            <a:cs typeface="Cambria Math" panose="02040503050406030204" pitchFamily="18" charset="0"/>
                          </a:rPr>
                          <m:t>𝑅𝑒𝑑</m:t>
                        </m:r>
                        <m:r>
                          <a:rPr lang="kk-KZ" sz="2400" i="1">
                            <a:effectLst/>
                            <a:latin typeface="Cambria Math" panose="02040503050406030204" pitchFamily="18" charset="0"/>
                            <a:ea typeface="Calibri" panose="020F0502020204030204" pitchFamily="34" charset="0"/>
                            <a:cs typeface="Cambria Math" panose="02040503050406030204" pitchFamily="18" charset="0"/>
                          </a:rPr>
                          <m:t> </m:t>
                        </m:r>
                      </m:sub>
                      <m:sup>
                        <m:r>
                          <a:rPr lang="kk-KZ" sz="2400" i="1">
                            <a:effectLst/>
                            <a:latin typeface="Cambria Math" panose="02040503050406030204" pitchFamily="18" charset="0"/>
                            <a:ea typeface="Calibri" panose="020F0502020204030204" pitchFamily="34" charset="0"/>
                            <a:cs typeface="Cambria Math" panose="02040503050406030204" pitchFamily="18" charset="0"/>
                          </a:rPr>
                          <m:t>0</m:t>
                        </m:r>
                      </m:sup>
                    </m:sSubSup>
                    <m:r>
                      <a:rPr lang="kk-KZ" sz="2400" i="1">
                        <a:effectLst/>
                        <a:latin typeface="Cambria Math" panose="02040503050406030204" pitchFamily="18" charset="0"/>
                        <a:ea typeface="Calibri" panose="020F0502020204030204" pitchFamily="34" charset="0"/>
                        <a:cs typeface="Cambria Math" panose="02040503050406030204" pitchFamily="18" charset="0"/>
                      </a:rPr>
                      <m:t>+ </m:t>
                    </m:r>
                    <m:f>
                      <m:fPr>
                        <m:ctrlPr>
                          <a:rPr lang="ru-RU"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kk-KZ" sz="2400" i="1">
                            <a:effectLst/>
                            <a:latin typeface="Cambria Math" panose="02040503050406030204" pitchFamily="18" charset="0"/>
                            <a:ea typeface="Calibri" panose="020F0502020204030204" pitchFamily="34" charset="0"/>
                            <a:cs typeface="Cambria Math" panose="02040503050406030204" pitchFamily="18" charset="0"/>
                          </a:rPr>
                          <m:t>0,059</m:t>
                        </m:r>
                      </m:num>
                      <m:den>
                        <m:r>
                          <m:rPr>
                            <m:sty m:val="p"/>
                          </m:rPr>
                          <a:rPr lang="kk-KZ" sz="2400">
                            <a:effectLst/>
                            <a:latin typeface="Cambria Math" panose="02040503050406030204" pitchFamily="18" charset="0"/>
                            <a:ea typeface="Calibri" panose="020F0502020204030204" pitchFamily="34" charset="0"/>
                            <a:cs typeface="Cambria Math" panose="02040503050406030204" pitchFamily="18" charset="0"/>
                          </a:rPr>
                          <m:t>n</m:t>
                        </m:r>
                      </m:den>
                    </m:f>
                    <m:r>
                      <m:rPr>
                        <m:sty m:val="p"/>
                      </m:rPr>
                      <a:rPr lang="kk-KZ" sz="2400">
                        <a:effectLst/>
                        <a:latin typeface="Cambria Math" panose="02040503050406030204" pitchFamily="18" charset="0"/>
                        <a:ea typeface="Calibri" panose="020F0502020204030204" pitchFamily="34" charset="0"/>
                        <a:cs typeface="Times New Roman" panose="02020603050405020304" pitchFamily="18" charset="0"/>
                      </a:rPr>
                      <m:t>lg</m:t>
                    </m:r>
                    <m:r>
                      <a:rPr lang="kk-KZ" sz="24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ru-RU" sz="2400" i="1">
                            <a:effectLst/>
                            <a:latin typeface="Cambria Math" panose="02040503050406030204" pitchFamily="18" charset="0"/>
                            <a:ea typeface="Calibri" panose="020F0502020204030204" pitchFamily="34" charset="0"/>
                            <a:cs typeface="Cambria Math" panose="02040503050406030204" pitchFamily="18" charset="0"/>
                          </a:rPr>
                        </m:ctrlPr>
                      </m:sSupPr>
                      <m:e>
                        <m:r>
                          <a:rPr lang="kk-KZ" sz="2400" i="1">
                            <a:effectLst/>
                            <a:latin typeface="Cambria Math" panose="02040503050406030204" pitchFamily="18" charset="0"/>
                            <a:ea typeface="Calibri" panose="020F0502020204030204" pitchFamily="34" charset="0"/>
                            <a:cs typeface="Cambria Math" panose="02040503050406030204" pitchFamily="18" charset="0"/>
                          </a:rPr>
                          <m:t>[</m:t>
                        </m:r>
                        <m:sSup>
                          <m:sSupPr>
                            <m:ctrlPr>
                              <a:rPr lang="ru-RU" sz="2400" i="1">
                                <a:effectLst/>
                                <a:latin typeface="Cambria Math" panose="02040503050406030204" pitchFamily="18" charset="0"/>
                                <a:ea typeface="Calibri" panose="020F0502020204030204" pitchFamily="34" charset="0"/>
                                <a:cs typeface="Cambria Math" panose="02040503050406030204" pitchFamily="18" charset="0"/>
                              </a:rPr>
                            </m:ctrlPr>
                          </m:sSupPr>
                          <m:e>
                            <m:r>
                              <a:rPr lang="kk-KZ" sz="2400" i="1">
                                <a:effectLst/>
                                <a:latin typeface="Cambria Math" panose="02040503050406030204" pitchFamily="18" charset="0"/>
                                <a:ea typeface="Calibri" panose="020F0502020204030204" pitchFamily="34" charset="0"/>
                                <a:cs typeface="Cambria Math" panose="02040503050406030204" pitchFamily="18" charset="0"/>
                              </a:rPr>
                              <m:t>𝐻</m:t>
                            </m:r>
                          </m:e>
                          <m:sup>
                            <m:r>
                              <a:rPr lang="kk-KZ" sz="2400" i="1">
                                <a:effectLst/>
                                <a:latin typeface="Cambria Math" panose="02040503050406030204" pitchFamily="18" charset="0"/>
                                <a:ea typeface="Calibri" panose="020F0502020204030204" pitchFamily="34" charset="0"/>
                                <a:cs typeface="Cambria Math" panose="02040503050406030204" pitchFamily="18" charset="0"/>
                              </a:rPr>
                              <m:t>+</m:t>
                            </m:r>
                          </m:sup>
                        </m:sSup>
                        <m:r>
                          <a:rPr lang="kk-KZ" sz="2400" i="1">
                            <a:effectLst/>
                            <a:latin typeface="Cambria Math" panose="02040503050406030204" pitchFamily="18" charset="0"/>
                            <a:ea typeface="Calibri" panose="020F0502020204030204" pitchFamily="34" charset="0"/>
                            <a:cs typeface="Cambria Math" panose="02040503050406030204" pitchFamily="18" charset="0"/>
                          </a:rPr>
                          <m:t>]</m:t>
                        </m:r>
                      </m:e>
                      <m:sup>
                        <m:r>
                          <a:rPr lang="kk-KZ" sz="2400" i="1">
                            <a:effectLst/>
                            <a:latin typeface="Cambria Math" panose="02040503050406030204" pitchFamily="18" charset="0"/>
                            <a:ea typeface="Calibri" panose="020F0502020204030204" pitchFamily="34" charset="0"/>
                            <a:cs typeface="Cambria Math" panose="02040503050406030204" pitchFamily="18" charset="0"/>
                          </a:rPr>
                          <m:t>𝑛</m:t>
                        </m:r>
                      </m:sup>
                    </m:sSup>
                  </m:oMath>
                </a14:m>
                <a:r>
                  <a:rPr lang="kk-KZ" sz="2400" i="1" dirty="0">
                    <a:effectLst/>
                    <a:latin typeface="Times New Roman" panose="02020603050405020304" pitchFamily="18" charset="0"/>
                    <a:ea typeface="Times New Roman" panose="02020603050405020304" pitchFamily="18" charset="0"/>
                    <a:cs typeface="Times New Roman" panose="02020603050405020304" pitchFamily="18" charset="0"/>
                  </a:rPr>
                  <a:t> формальды потенциал, ерітіндінің рН на тәуелді.</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indent="0" fontAlgn="base">
                  <a:lnSpc>
                    <a:spcPct val="107000"/>
                  </a:lnSpc>
                  <a:spcAft>
                    <a:spcPts val="800"/>
                  </a:spcAft>
                  <a:buNone/>
                </a:pPr>
                <a:r>
                  <a:rPr lang="kk-KZ"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mc:Choice>
        <mc:Fallback xmlns="">
          <p:sp>
            <p:nvSpPr>
              <p:cNvPr id="3" name="Объект 2">
                <a:extLst>
                  <a:ext uri="{FF2B5EF4-FFF2-40B4-BE49-F238E27FC236}">
                    <a16:creationId xmlns:a16="http://schemas.microsoft.com/office/drawing/2014/main" id="{3D5760F3-F2C5-410E-81C6-0EBB35B44A7C}"/>
                  </a:ext>
                </a:extLst>
              </p:cNvPr>
              <p:cNvSpPr>
                <a:spLocks noGrp="1" noRot="1" noChangeAspect="1" noMove="1" noResize="1" noEditPoints="1" noAdjustHandles="1" noChangeArrowheads="1" noChangeShapeType="1" noTextEdit="1"/>
              </p:cNvSpPr>
              <p:nvPr>
                <p:ph sz="quarter" idx="1"/>
              </p:nvPr>
            </p:nvSpPr>
            <p:spPr>
              <a:xfrm>
                <a:off x="457200" y="188640"/>
                <a:ext cx="8147248" cy="6285312"/>
              </a:xfrm>
              <a:blipFill>
                <a:blip r:embed="rId2"/>
                <a:stretch>
                  <a:fillRect t="-776" r="-374"/>
                </a:stretch>
              </a:blipFill>
            </p:spPr>
            <p:txBody>
              <a:bodyPr/>
              <a:lstStyle/>
              <a:p>
                <a:r>
                  <a:rPr lang="ru-RU">
                    <a:noFill/>
                  </a:rPr>
                  <a:t> </a:t>
                </a:r>
              </a:p>
            </p:txBody>
          </p:sp>
        </mc:Fallback>
      </mc:AlternateContent>
      <p:sp>
        <p:nvSpPr>
          <p:cNvPr id="4" name="Номер слайда 3">
            <a:extLst>
              <a:ext uri="{FF2B5EF4-FFF2-40B4-BE49-F238E27FC236}">
                <a16:creationId xmlns:a16="http://schemas.microsoft.com/office/drawing/2014/main" id="{0FE18EA6-9477-4308-99D7-47A96160FA15}"/>
              </a:ext>
            </a:extLst>
          </p:cNvPr>
          <p:cNvSpPr>
            <a:spLocks noGrp="1"/>
          </p:cNvSpPr>
          <p:nvPr>
            <p:ph type="sldNum" sz="quarter" idx="15"/>
          </p:nvPr>
        </p:nvSpPr>
        <p:spPr/>
        <p:txBody>
          <a:bodyPr/>
          <a:lstStyle/>
          <a:p>
            <a:fld id="{D6F87789-79C0-4369-89FF-5E19A7612EE5}" type="slidenum">
              <a:rPr lang="ru-RU" smtClean="0"/>
              <a:pPr/>
              <a:t>21</a:t>
            </a:fld>
            <a:endParaRPr lang="ru-RU"/>
          </a:p>
        </p:txBody>
      </p:sp>
    </p:spTree>
    <p:extLst>
      <p:ext uri="{BB962C8B-B14F-4D97-AF65-F5344CB8AC3E}">
        <p14:creationId xmlns:p14="http://schemas.microsoft.com/office/powerpoint/2010/main" val="1349364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Объект 2">
                <a:extLst>
                  <a:ext uri="{FF2B5EF4-FFF2-40B4-BE49-F238E27FC236}">
                    <a16:creationId xmlns:a16="http://schemas.microsoft.com/office/drawing/2014/main" id="{60EAE9F1-EAE4-4083-A7AF-FE5CAC23566F}"/>
                  </a:ext>
                </a:extLst>
              </p:cNvPr>
              <p:cNvSpPr>
                <a:spLocks noGrp="1"/>
              </p:cNvSpPr>
              <p:nvPr>
                <p:ph sz="quarter" idx="1"/>
              </p:nvPr>
            </p:nvSpPr>
            <p:spPr>
              <a:xfrm>
                <a:off x="457200" y="332656"/>
                <a:ext cx="8003232" cy="6141296"/>
              </a:xfrm>
            </p:spPr>
            <p:txBody>
              <a:bodyPr>
                <a:normAutofit fontScale="62500" lnSpcReduction="20000"/>
              </a:bodyPr>
              <a:lstStyle/>
              <a:p>
                <a:pPr indent="0" algn="just" fontAlgn="base">
                  <a:lnSpc>
                    <a:spcPct val="107000"/>
                  </a:lnSpc>
                  <a:spcAft>
                    <a:spcPts val="800"/>
                  </a:spcAft>
                  <a:buNone/>
                </a:pPr>
                <a:r>
                  <a:rPr lang="kk-KZ" sz="2900" dirty="0">
                    <a:effectLst/>
                    <a:latin typeface="Times New Roman" panose="02020603050405020304" pitchFamily="18" charset="0"/>
                    <a:ea typeface="Calibri" panose="020F0502020204030204" pitchFamily="34" charset="0"/>
                    <a:cs typeface="Times New Roman" panose="02020603050405020304" pitchFamily="18" charset="0"/>
                  </a:rPr>
                  <a:t>Тотыққан немесе тотықсызданған форманың комплекстену әсері</a:t>
                </a:r>
                <a:endParaRPr lang="ru-RU" sz="2900" dirty="0">
                  <a:effectLst/>
                  <a:latin typeface="Times New Roman" panose="02020603050405020304" pitchFamily="18" charset="0"/>
                  <a:ea typeface="Calibri" panose="020F0502020204030204" pitchFamily="34" charset="0"/>
                  <a:cs typeface="Times New Roman" panose="02020603050405020304" pitchFamily="18" charset="0"/>
                </a:endParaRPr>
              </a:p>
              <a:p>
                <a:pPr indent="0" algn="just" fontAlgn="base">
                  <a:buNone/>
                </a:pPr>
                <a:r>
                  <a:rPr lang="kk-KZ" sz="2900" kern="1200" dirty="0">
                    <a:solidFill>
                      <a:srgbClr val="000000"/>
                    </a:solidFill>
                    <a:effectLst/>
                    <a:latin typeface="Times New Roman" panose="02020603050405020304" pitchFamily="18" charset="0"/>
                    <a:cs typeface="Times New Roman" panose="02020603050405020304" pitchFamily="18" charset="0"/>
                  </a:rPr>
                  <a:t>Егер </a:t>
                </a:r>
                <a:r>
                  <a:rPr lang="kk-KZ" sz="2900" dirty="0">
                    <a:effectLst/>
                    <a:latin typeface="Times New Roman" panose="02020603050405020304" pitchFamily="18" charset="0"/>
                    <a:ea typeface="Times New Roman" panose="02020603050405020304" pitchFamily="18" charset="0"/>
                    <a:cs typeface="Times New Roman" panose="02020603050405020304" pitchFamily="18" charset="0"/>
                  </a:rPr>
                  <a:t>тотыққан немесе тотықсызданған форманың біреуі (кейде екеуі қатар)</a:t>
                </a:r>
                <a:r>
                  <a:rPr lang="kk-KZ" sz="2900" kern="1200" dirty="0">
                    <a:solidFill>
                      <a:srgbClr val="000000"/>
                    </a:solidFill>
                    <a:effectLst/>
                    <a:latin typeface="Times New Roman" panose="02020603050405020304" pitchFamily="18" charset="0"/>
                    <a:cs typeface="Times New Roman" panose="02020603050405020304" pitchFamily="18" charset="0"/>
                  </a:rPr>
                  <a:t> қандай да бір L компоненттімен комплексті қосылыс түзілсе, жүйеде жаңа жұп пайда болады, Ох/Red жұбының потенциалы бөгде реакцияның константасы (</a:t>
                </a:r>
                <a:r>
                  <a:rPr lang="ru-RU" sz="2900" kern="1200" dirty="0">
                    <a:solidFill>
                      <a:srgbClr val="000000"/>
                    </a:solidFill>
                    <a:effectLst/>
                    <a:latin typeface="Times New Roman" panose="02020603050405020304" pitchFamily="18" charset="0"/>
                    <a:cs typeface="Times New Roman" panose="02020603050405020304" pitchFamily="18" charset="0"/>
                  </a:rPr>
                  <a:t>β</a:t>
                </a:r>
                <a:r>
                  <a:rPr lang="kk-KZ" sz="2900" kern="1200" dirty="0">
                    <a:solidFill>
                      <a:srgbClr val="000000"/>
                    </a:solidFill>
                    <a:effectLst/>
                    <a:latin typeface="Times New Roman" panose="02020603050405020304" pitchFamily="18" charset="0"/>
                    <a:cs typeface="Times New Roman" panose="02020603050405020304" pitchFamily="18" charset="0"/>
                  </a:rPr>
                  <a:t> комплексті қосылыстың тұрақты константасы) арқылы өрнектеледі.</a:t>
                </a:r>
                <a:endParaRPr lang="ru-RU" sz="29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fontAlgn="base">
                  <a:spcBef>
                    <a:spcPts val="1200"/>
                  </a:spcBef>
                </a:pPr>
                <a:endParaRPr lang="ru-RU" sz="29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indent="0" fontAlgn="base">
                  <a:lnSpc>
                    <a:spcPct val="107000"/>
                  </a:lnSpc>
                  <a:spcAft>
                    <a:spcPts val="800"/>
                  </a:spcAft>
                  <a:buNone/>
                </a:pPr>
                <a:r>
                  <a:rPr lang="en-US" sz="2900" dirty="0">
                    <a:effectLst/>
                    <a:latin typeface="Times New Roman" panose="02020603050405020304" pitchFamily="18" charset="0"/>
                    <a:ea typeface="Calibri" panose="020F0502020204030204" pitchFamily="34" charset="0"/>
                    <a:cs typeface="Times New Roman" panose="02020603050405020304" pitchFamily="18" charset="0"/>
                  </a:rPr>
                  <a:t>Ox + </a:t>
                </a:r>
                <a:r>
                  <a:rPr lang="en-US" sz="2900" dirty="0" err="1">
                    <a:effectLst/>
                    <a:latin typeface="Times New Roman" panose="02020603050405020304" pitchFamily="18" charset="0"/>
                    <a:ea typeface="Calibri" panose="020F0502020204030204" pitchFamily="34" charset="0"/>
                    <a:cs typeface="Times New Roman" panose="02020603050405020304" pitchFamily="18" charset="0"/>
                  </a:rPr>
                  <a:t>nL</a:t>
                </a:r>
                <a:r>
                  <a:rPr lang="en-US" sz="29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2900" dirty="0" err="1">
                    <a:effectLst/>
                    <a:latin typeface="Times New Roman" panose="02020603050405020304" pitchFamily="18" charset="0"/>
                    <a:ea typeface="Calibri" panose="020F0502020204030204" pitchFamily="34" charset="0"/>
                    <a:cs typeface="Times New Roman" panose="02020603050405020304" pitchFamily="18" charset="0"/>
                  </a:rPr>
                  <a:t>OxL</a:t>
                </a:r>
                <a:r>
                  <a:rPr lang="en-US" sz="2900" baseline="-25000" dirty="0" err="1">
                    <a:effectLst/>
                    <a:latin typeface="Times New Roman" panose="02020603050405020304" pitchFamily="18" charset="0"/>
                    <a:ea typeface="Calibri" panose="020F0502020204030204" pitchFamily="34" charset="0"/>
                    <a:cs typeface="Times New Roman" panose="02020603050405020304" pitchFamily="18" charset="0"/>
                  </a:rPr>
                  <a:t>n</a:t>
                </a:r>
                <a:r>
                  <a:rPr lang="en-US" sz="2900" baseline="-25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9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900" kern="1200" dirty="0">
                    <a:solidFill>
                      <a:srgbClr val="000000"/>
                    </a:solidFill>
                    <a:effectLst/>
                    <a:latin typeface="Times New Roman" panose="02020603050405020304" pitchFamily="18" charset="0"/>
                    <a:cs typeface="Times New Roman" panose="02020603050405020304" pitchFamily="18" charset="0"/>
                  </a:rPr>
                  <a:t>β</a:t>
                </a:r>
                <a:r>
                  <a:rPr lang="en-US" sz="2900" kern="1200" dirty="0">
                    <a:solidFill>
                      <a:srgbClr val="000000"/>
                    </a:solidFill>
                    <a:effectLst/>
                    <a:latin typeface="Times New Roman" panose="02020603050405020304" pitchFamily="18" charset="0"/>
                    <a:cs typeface="Times New Roman" panose="02020603050405020304" pitchFamily="18" charset="0"/>
                  </a:rPr>
                  <a:t> = </a:t>
                </a:r>
                <a14:m>
                  <m:oMath xmlns:m="http://schemas.openxmlformats.org/officeDocument/2006/math">
                    <m:f>
                      <m:fPr>
                        <m:ctrlPr>
                          <a:rPr lang="ru-RU" sz="2900" i="1">
                            <a:effectLst/>
                            <a:latin typeface="Cambria Math" panose="02040503050406030204" pitchFamily="18" charset="0"/>
                            <a:ea typeface="Calibri" panose="020F0502020204030204" pitchFamily="34" charset="0"/>
                            <a:cs typeface="Times New Roman" panose="02020603050405020304" pitchFamily="18" charset="0"/>
                          </a:rPr>
                        </m:ctrlPr>
                      </m:fPr>
                      <m:num>
                        <m:r>
                          <a:rPr lang="kk-KZ" sz="2900" i="1">
                            <a:effectLst/>
                            <a:latin typeface="Cambria Math" panose="02040503050406030204" pitchFamily="18" charset="0"/>
                            <a:ea typeface="Calibri" panose="020F0502020204030204" pitchFamily="34" charset="0"/>
                            <a:cs typeface="Cambria Math" panose="02040503050406030204" pitchFamily="18" charset="0"/>
                          </a:rPr>
                          <m:t>[</m:t>
                        </m:r>
                        <m:r>
                          <m:rPr>
                            <m:sty m:val="p"/>
                          </m:rPr>
                          <a:rPr lang="en-US" sz="2900">
                            <a:effectLst/>
                            <a:latin typeface="Cambria Math" panose="02040503050406030204" pitchFamily="18" charset="0"/>
                            <a:ea typeface="Calibri" panose="020F0502020204030204" pitchFamily="34" charset="0"/>
                            <a:cs typeface="Times New Roman" panose="02020603050405020304" pitchFamily="18" charset="0"/>
                          </a:rPr>
                          <m:t>OxL</m:t>
                        </m:r>
                        <m:r>
                          <m:rPr>
                            <m:sty m:val="p"/>
                          </m:rPr>
                          <a:rPr lang="en-US" sz="2900" baseline="-25000">
                            <a:effectLst/>
                            <a:latin typeface="Cambria Math" panose="02040503050406030204" pitchFamily="18" charset="0"/>
                            <a:ea typeface="Calibri" panose="020F0502020204030204" pitchFamily="34" charset="0"/>
                            <a:cs typeface="Times New Roman" panose="02020603050405020304" pitchFamily="18" charset="0"/>
                          </a:rPr>
                          <m:t>n</m:t>
                        </m:r>
                        <m:r>
                          <a:rPr lang="kk-KZ" sz="2900" i="1">
                            <a:effectLst/>
                            <a:latin typeface="Cambria Math" panose="02040503050406030204" pitchFamily="18" charset="0"/>
                            <a:ea typeface="Calibri" panose="020F0502020204030204" pitchFamily="34" charset="0"/>
                            <a:cs typeface="Cambria Math" panose="02040503050406030204" pitchFamily="18" charset="0"/>
                          </a:rPr>
                          <m:t>]</m:t>
                        </m:r>
                      </m:num>
                      <m:den>
                        <m:r>
                          <a:rPr lang="kk-KZ" sz="2900">
                            <a:effectLst/>
                            <a:latin typeface="Cambria Math" panose="02040503050406030204" pitchFamily="18" charset="0"/>
                            <a:ea typeface="Calibri" panose="020F0502020204030204" pitchFamily="34" charset="0"/>
                            <a:cs typeface="Cambria Math" panose="02040503050406030204" pitchFamily="18" charset="0"/>
                          </a:rPr>
                          <m:t>[</m:t>
                        </m:r>
                        <m:r>
                          <m:rPr>
                            <m:sty m:val="p"/>
                          </m:rPr>
                          <a:rPr lang="en-US" sz="2900">
                            <a:effectLst/>
                            <a:latin typeface="Cambria Math" panose="02040503050406030204" pitchFamily="18" charset="0"/>
                            <a:ea typeface="Calibri" panose="020F0502020204030204" pitchFamily="34" charset="0"/>
                            <a:cs typeface="Times New Roman" panose="02020603050405020304" pitchFamily="18" charset="0"/>
                          </a:rPr>
                          <m:t>Ox</m:t>
                        </m:r>
                        <m:r>
                          <a:rPr lang="kk-KZ" sz="2900">
                            <a:effectLst/>
                            <a:latin typeface="Cambria Math" panose="02040503050406030204" pitchFamily="18" charset="0"/>
                            <a:ea typeface="Calibri" panose="020F0502020204030204" pitchFamily="34" charset="0"/>
                            <a:cs typeface="Cambria Math" panose="02040503050406030204" pitchFamily="18" charset="0"/>
                          </a:rPr>
                          <m:t>]∙</m:t>
                        </m:r>
                        <m:sSup>
                          <m:sSupPr>
                            <m:ctrlPr>
                              <a:rPr lang="ru-RU" sz="2900" i="1">
                                <a:effectLst/>
                                <a:latin typeface="Cambria Math" panose="02040503050406030204" pitchFamily="18" charset="0"/>
                                <a:ea typeface="Calibri" panose="020F0502020204030204" pitchFamily="34" charset="0"/>
                                <a:cs typeface="Cambria Math" panose="02040503050406030204" pitchFamily="18" charset="0"/>
                              </a:rPr>
                            </m:ctrlPr>
                          </m:sSupPr>
                          <m:e>
                            <m:r>
                              <a:rPr lang="kk-KZ" sz="2900" i="1">
                                <a:effectLst/>
                                <a:latin typeface="Cambria Math" panose="02040503050406030204" pitchFamily="18" charset="0"/>
                                <a:ea typeface="Calibri" panose="020F0502020204030204" pitchFamily="34" charset="0"/>
                                <a:cs typeface="Cambria Math" panose="02040503050406030204" pitchFamily="18" charset="0"/>
                              </a:rPr>
                              <m:t>[</m:t>
                            </m:r>
                            <m:r>
                              <a:rPr lang="kk-KZ" sz="2900" i="1">
                                <a:effectLst/>
                                <a:latin typeface="Cambria Math" panose="02040503050406030204" pitchFamily="18" charset="0"/>
                                <a:ea typeface="Calibri" panose="020F0502020204030204" pitchFamily="34" charset="0"/>
                                <a:cs typeface="Cambria Math" panose="02040503050406030204" pitchFamily="18" charset="0"/>
                              </a:rPr>
                              <m:t>𝐿</m:t>
                            </m:r>
                            <m:r>
                              <a:rPr lang="kk-KZ" sz="2900" i="1">
                                <a:effectLst/>
                                <a:latin typeface="Cambria Math" panose="02040503050406030204" pitchFamily="18" charset="0"/>
                                <a:ea typeface="Calibri" panose="020F0502020204030204" pitchFamily="34" charset="0"/>
                                <a:cs typeface="Cambria Math" panose="02040503050406030204" pitchFamily="18" charset="0"/>
                              </a:rPr>
                              <m:t>]</m:t>
                            </m:r>
                          </m:e>
                          <m:sup>
                            <m:r>
                              <a:rPr lang="kk-KZ" sz="2900" i="1">
                                <a:effectLst/>
                                <a:latin typeface="Cambria Math" panose="02040503050406030204" pitchFamily="18" charset="0"/>
                                <a:ea typeface="Calibri" panose="020F0502020204030204" pitchFamily="34" charset="0"/>
                                <a:cs typeface="Cambria Math" panose="02040503050406030204" pitchFamily="18" charset="0"/>
                              </a:rPr>
                              <m:t>𝑛</m:t>
                            </m:r>
                          </m:sup>
                        </m:sSup>
                      </m:den>
                    </m:f>
                  </m:oMath>
                </a14:m>
                <a:r>
                  <a:rPr lang="en-US" sz="2900" dirty="0">
                    <a:effectLst/>
                    <a:latin typeface="Times New Roman" panose="02020603050405020304" pitchFamily="18" charset="0"/>
                    <a:cs typeface="Times New Roman" panose="02020603050405020304" pitchFamily="18" charset="0"/>
                  </a:rPr>
                  <a:t>      [Ox] = </a:t>
                </a:r>
                <a14:m>
                  <m:oMath xmlns:m="http://schemas.openxmlformats.org/officeDocument/2006/math">
                    <m:f>
                      <m:fPr>
                        <m:ctrlPr>
                          <a:rPr lang="ru-RU" sz="2900" i="1">
                            <a:effectLst/>
                            <a:latin typeface="Cambria Math" panose="02040503050406030204" pitchFamily="18" charset="0"/>
                            <a:ea typeface="Calibri" panose="020F0502020204030204" pitchFamily="34" charset="0"/>
                            <a:cs typeface="Times New Roman" panose="02020603050405020304" pitchFamily="18" charset="0"/>
                          </a:rPr>
                        </m:ctrlPr>
                      </m:fPr>
                      <m:num>
                        <m:r>
                          <a:rPr lang="kk-KZ" sz="2900" i="1">
                            <a:effectLst/>
                            <a:latin typeface="Cambria Math" panose="02040503050406030204" pitchFamily="18" charset="0"/>
                            <a:ea typeface="Calibri" panose="020F0502020204030204" pitchFamily="34" charset="0"/>
                            <a:cs typeface="Cambria Math" panose="02040503050406030204" pitchFamily="18" charset="0"/>
                          </a:rPr>
                          <m:t>[</m:t>
                        </m:r>
                        <m:r>
                          <m:rPr>
                            <m:sty m:val="p"/>
                          </m:rPr>
                          <a:rPr lang="en-US" sz="2900">
                            <a:effectLst/>
                            <a:latin typeface="Cambria Math" panose="02040503050406030204" pitchFamily="18" charset="0"/>
                            <a:ea typeface="Calibri" panose="020F0502020204030204" pitchFamily="34" charset="0"/>
                            <a:cs typeface="Times New Roman" panose="02020603050405020304" pitchFamily="18" charset="0"/>
                          </a:rPr>
                          <m:t>OxL</m:t>
                        </m:r>
                        <m:r>
                          <m:rPr>
                            <m:sty m:val="p"/>
                          </m:rPr>
                          <a:rPr lang="en-US" sz="2900" baseline="-25000">
                            <a:effectLst/>
                            <a:latin typeface="Cambria Math" panose="02040503050406030204" pitchFamily="18" charset="0"/>
                            <a:ea typeface="Calibri" panose="020F0502020204030204" pitchFamily="34" charset="0"/>
                            <a:cs typeface="Times New Roman" panose="02020603050405020304" pitchFamily="18" charset="0"/>
                          </a:rPr>
                          <m:t>n</m:t>
                        </m:r>
                        <m:r>
                          <a:rPr lang="kk-KZ" sz="2900" i="1">
                            <a:effectLst/>
                            <a:latin typeface="Cambria Math" panose="02040503050406030204" pitchFamily="18" charset="0"/>
                            <a:ea typeface="Calibri" panose="020F0502020204030204" pitchFamily="34" charset="0"/>
                            <a:cs typeface="Cambria Math" panose="02040503050406030204" pitchFamily="18" charset="0"/>
                          </a:rPr>
                          <m:t>]</m:t>
                        </m:r>
                      </m:num>
                      <m:den>
                        <m:r>
                          <m:rPr>
                            <m:sty m:val="p"/>
                          </m:rPr>
                          <a:rPr lang="ru-RU" sz="2900" kern="1200">
                            <a:solidFill>
                              <a:srgbClr val="000000"/>
                            </a:solidFill>
                            <a:effectLst/>
                            <a:latin typeface="Cambria Math" panose="02040503050406030204" pitchFamily="18" charset="0"/>
                            <a:cs typeface="Times New Roman" panose="02020603050405020304" pitchFamily="18" charset="0"/>
                          </a:rPr>
                          <m:t>β</m:t>
                        </m:r>
                        <m:r>
                          <a:rPr lang="ru-RU" sz="2900" kern="1200">
                            <a:solidFill>
                              <a:srgbClr val="000000"/>
                            </a:solidFill>
                            <a:effectLst/>
                            <a:latin typeface="Cambria Math" panose="02040503050406030204" pitchFamily="18" charset="0"/>
                            <a:cs typeface="Times New Roman" panose="02020603050405020304" pitchFamily="18" charset="0"/>
                          </a:rPr>
                          <m:t> ∙</m:t>
                        </m:r>
                        <m:sSup>
                          <m:sSupPr>
                            <m:ctrlPr>
                              <a:rPr lang="ru-RU" sz="2900" i="1">
                                <a:effectLst/>
                                <a:latin typeface="Cambria Math" panose="02040503050406030204" pitchFamily="18" charset="0"/>
                                <a:ea typeface="Calibri" panose="020F0502020204030204" pitchFamily="34" charset="0"/>
                                <a:cs typeface="Cambria Math" panose="02040503050406030204" pitchFamily="18" charset="0"/>
                              </a:rPr>
                            </m:ctrlPr>
                          </m:sSupPr>
                          <m:e>
                            <m:r>
                              <a:rPr lang="kk-KZ" sz="2900" i="1">
                                <a:effectLst/>
                                <a:latin typeface="Cambria Math" panose="02040503050406030204" pitchFamily="18" charset="0"/>
                                <a:ea typeface="Calibri" panose="020F0502020204030204" pitchFamily="34" charset="0"/>
                                <a:cs typeface="Cambria Math" panose="02040503050406030204" pitchFamily="18" charset="0"/>
                              </a:rPr>
                              <m:t>[</m:t>
                            </m:r>
                            <m:r>
                              <a:rPr lang="kk-KZ" sz="2900" i="1">
                                <a:effectLst/>
                                <a:latin typeface="Cambria Math" panose="02040503050406030204" pitchFamily="18" charset="0"/>
                                <a:ea typeface="Calibri" panose="020F0502020204030204" pitchFamily="34" charset="0"/>
                                <a:cs typeface="Cambria Math" panose="02040503050406030204" pitchFamily="18" charset="0"/>
                              </a:rPr>
                              <m:t>𝐿</m:t>
                            </m:r>
                            <m:r>
                              <a:rPr lang="kk-KZ" sz="2900" i="1">
                                <a:effectLst/>
                                <a:latin typeface="Cambria Math" panose="02040503050406030204" pitchFamily="18" charset="0"/>
                                <a:ea typeface="Calibri" panose="020F0502020204030204" pitchFamily="34" charset="0"/>
                                <a:cs typeface="Cambria Math" panose="02040503050406030204" pitchFamily="18" charset="0"/>
                              </a:rPr>
                              <m:t>]</m:t>
                            </m:r>
                          </m:e>
                          <m:sup>
                            <m:r>
                              <a:rPr lang="kk-KZ" sz="2900" i="1">
                                <a:effectLst/>
                                <a:latin typeface="Cambria Math" panose="02040503050406030204" pitchFamily="18" charset="0"/>
                                <a:ea typeface="Calibri" panose="020F0502020204030204" pitchFamily="34" charset="0"/>
                                <a:cs typeface="Cambria Math" panose="02040503050406030204" pitchFamily="18" charset="0"/>
                              </a:rPr>
                              <m:t>𝑛</m:t>
                            </m:r>
                          </m:sup>
                        </m:sSup>
                      </m:den>
                    </m:f>
                  </m:oMath>
                </a14:m>
                <a:endParaRPr lang="ru-RU" sz="2900" dirty="0">
                  <a:effectLst/>
                  <a:latin typeface="Times New Roman" panose="02020603050405020304" pitchFamily="18" charset="0"/>
                  <a:ea typeface="Calibri" panose="020F0502020204030204" pitchFamily="34" charset="0"/>
                  <a:cs typeface="Times New Roman" panose="02020603050405020304" pitchFamily="18" charset="0"/>
                </a:endParaRPr>
              </a:p>
              <a:p>
                <a:pPr indent="0" fontAlgn="base">
                  <a:lnSpc>
                    <a:spcPct val="107000"/>
                  </a:lnSpc>
                  <a:spcAft>
                    <a:spcPts val="800"/>
                  </a:spcAft>
                  <a:buNone/>
                </a:pPr>
                <a:r>
                  <a:rPr lang="kk-KZ" sz="2900" dirty="0">
                    <a:effectLst/>
                    <a:latin typeface="Times New Roman" panose="02020603050405020304" pitchFamily="18" charset="0"/>
                    <a:cs typeface="Times New Roman" panose="02020603050405020304" pitchFamily="18" charset="0"/>
                  </a:rPr>
                  <a:t> </a:t>
                </a:r>
                <a:endParaRPr lang="ru-RU" sz="2900" dirty="0">
                  <a:effectLst/>
                  <a:latin typeface="Times New Roman" panose="02020603050405020304" pitchFamily="18" charset="0"/>
                  <a:ea typeface="Calibri" panose="020F0502020204030204" pitchFamily="34" charset="0"/>
                  <a:cs typeface="Times New Roman" panose="02020603050405020304" pitchFamily="18" charset="0"/>
                </a:endParaRPr>
              </a:p>
              <a:p>
                <a:pPr indent="0" fontAlgn="base">
                  <a:lnSpc>
                    <a:spcPct val="107000"/>
                  </a:lnSpc>
                  <a:spcAft>
                    <a:spcPts val="800"/>
                  </a:spcAft>
                  <a:buNone/>
                </a:pPr>
                <a14:m>
                  <m:oMathPara xmlns:m="http://schemas.openxmlformats.org/officeDocument/2006/math">
                    <m:oMathParaPr>
                      <m:jc m:val="centerGroup"/>
                    </m:oMathParaPr>
                    <m:oMath xmlns:m="http://schemas.openxmlformats.org/officeDocument/2006/math">
                      <m:sSub>
                        <m:sSubPr>
                          <m:ctrlPr>
                            <a:rPr lang="ru-RU" sz="2900" i="1">
                              <a:effectLst/>
                              <a:latin typeface="Cambria Math" panose="02040503050406030204" pitchFamily="18" charset="0"/>
                              <a:ea typeface="Calibri" panose="020F0502020204030204" pitchFamily="34" charset="0"/>
                              <a:cs typeface="Cambria Math" panose="02040503050406030204" pitchFamily="18" charset="0"/>
                            </a:rPr>
                          </m:ctrlPr>
                        </m:sSubPr>
                        <m:e>
                          <m:r>
                            <a:rPr lang="kk-KZ" sz="2900" i="1">
                              <a:effectLst/>
                              <a:latin typeface="Cambria Math" panose="02040503050406030204" pitchFamily="18" charset="0"/>
                              <a:ea typeface="Calibri" panose="020F0502020204030204" pitchFamily="34" charset="0"/>
                              <a:cs typeface="Cambria Math" panose="02040503050406030204" pitchFamily="18" charset="0"/>
                            </a:rPr>
                            <m:t>𝐸</m:t>
                          </m:r>
                        </m:e>
                        <m:sub>
                          <m:r>
                            <a:rPr lang="kk-KZ" sz="2900" i="1">
                              <a:effectLst/>
                              <a:latin typeface="Cambria Math" panose="02040503050406030204" pitchFamily="18" charset="0"/>
                              <a:ea typeface="Calibri" panose="020F0502020204030204" pitchFamily="34" charset="0"/>
                              <a:cs typeface="Cambria Math" panose="02040503050406030204" pitchFamily="18" charset="0"/>
                            </a:rPr>
                            <m:t>𝑂𝑥</m:t>
                          </m:r>
                          <m:r>
                            <a:rPr lang="kk-KZ" sz="2900" i="1">
                              <a:effectLst/>
                              <a:latin typeface="Cambria Math" panose="02040503050406030204" pitchFamily="18" charset="0"/>
                              <a:ea typeface="Calibri" panose="020F0502020204030204" pitchFamily="34" charset="0"/>
                              <a:cs typeface="Cambria Math" panose="02040503050406030204" pitchFamily="18" charset="0"/>
                            </a:rPr>
                            <m:t>/</m:t>
                          </m:r>
                          <m:r>
                            <a:rPr lang="kk-KZ" sz="2900" i="1">
                              <a:effectLst/>
                              <a:latin typeface="Cambria Math" panose="02040503050406030204" pitchFamily="18" charset="0"/>
                              <a:ea typeface="Calibri" panose="020F0502020204030204" pitchFamily="34" charset="0"/>
                              <a:cs typeface="Cambria Math" panose="02040503050406030204" pitchFamily="18" charset="0"/>
                            </a:rPr>
                            <m:t>𝑅𝑒𝑑</m:t>
                          </m:r>
                        </m:sub>
                      </m:sSub>
                      <m:r>
                        <a:rPr lang="kk-KZ" sz="2900">
                          <a:effectLst/>
                          <a:latin typeface="Cambria Math" panose="02040503050406030204" pitchFamily="18" charset="0"/>
                          <a:ea typeface="Calibri" panose="020F0502020204030204" pitchFamily="34" charset="0"/>
                          <a:cs typeface="Cambria Math" panose="02040503050406030204" pitchFamily="18" charset="0"/>
                        </a:rPr>
                        <m:t>=</m:t>
                      </m:r>
                      <m:sSubSup>
                        <m:sSubSupPr>
                          <m:ctrlPr>
                            <a:rPr lang="ru-RU" sz="2900" i="1">
                              <a:effectLst/>
                              <a:latin typeface="Cambria Math" panose="02040503050406030204" pitchFamily="18" charset="0"/>
                              <a:ea typeface="Calibri" panose="020F0502020204030204" pitchFamily="34" charset="0"/>
                              <a:cs typeface="Cambria Math" panose="02040503050406030204" pitchFamily="18" charset="0"/>
                            </a:rPr>
                          </m:ctrlPr>
                        </m:sSubSupPr>
                        <m:e>
                          <m:r>
                            <a:rPr lang="kk-KZ" sz="2900" i="1">
                              <a:effectLst/>
                              <a:latin typeface="Cambria Math" panose="02040503050406030204" pitchFamily="18" charset="0"/>
                              <a:ea typeface="Calibri" panose="020F0502020204030204" pitchFamily="34" charset="0"/>
                              <a:cs typeface="Cambria Math" panose="02040503050406030204" pitchFamily="18" charset="0"/>
                            </a:rPr>
                            <m:t>𝐸</m:t>
                          </m:r>
                        </m:e>
                        <m:sub>
                          <m:r>
                            <a:rPr lang="kk-KZ" sz="2900" i="1">
                              <a:effectLst/>
                              <a:latin typeface="Cambria Math" panose="02040503050406030204" pitchFamily="18" charset="0"/>
                              <a:ea typeface="Calibri" panose="020F0502020204030204" pitchFamily="34" charset="0"/>
                              <a:cs typeface="Cambria Math" panose="02040503050406030204" pitchFamily="18" charset="0"/>
                            </a:rPr>
                            <m:t>𝑂𝑥</m:t>
                          </m:r>
                          <m:r>
                            <a:rPr lang="kk-KZ" sz="2900" i="1">
                              <a:effectLst/>
                              <a:latin typeface="Cambria Math" panose="02040503050406030204" pitchFamily="18" charset="0"/>
                              <a:ea typeface="Calibri" panose="020F0502020204030204" pitchFamily="34" charset="0"/>
                              <a:cs typeface="Cambria Math" panose="02040503050406030204" pitchFamily="18" charset="0"/>
                            </a:rPr>
                            <m:t>/</m:t>
                          </m:r>
                          <m:r>
                            <a:rPr lang="kk-KZ" sz="2900" i="1">
                              <a:effectLst/>
                              <a:latin typeface="Cambria Math" panose="02040503050406030204" pitchFamily="18" charset="0"/>
                              <a:ea typeface="Calibri" panose="020F0502020204030204" pitchFamily="34" charset="0"/>
                              <a:cs typeface="Cambria Math" panose="02040503050406030204" pitchFamily="18" charset="0"/>
                            </a:rPr>
                            <m:t>𝑅𝑒𝑑</m:t>
                          </m:r>
                          <m:r>
                            <a:rPr lang="kk-KZ" sz="2900" i="1">
                              <a:effectLst/>
                              <a:latin typeface="Cambria Math" panose="02040503050406030204" pitchFamily="18" charset="0"/>
                              <a:ea typeface="Calibri" panose="020F0502020204030204" pitchFamily="34" charset="0"/>
                              <a:cs typeface="Cambria Math" panose="02040503050406030204" pitchFamily="18" charset="0"/>
                            </a:rPr>
                            <m:t> </m:t>
                          </m:r>
                        </m:sub>
                        <m:sup>
                          <m:r>
                            <a:rPr lang="kk-KZ" sz="2900" i="1">
                              <a:effectLst/>
                              <a:latin typeface="Cambria Math" panose="02040503050406030204" pitchFamily="18" charset="0"/>
                              <a:ea typeface="Calibri" panose="020F0502020204030204" pitchFamily="34" charset="0"/>
                              <a:cs typeface="Cambria Math" panose="02040503050406030204" pitchFamily="18" charset="0"/>
                            </a:rPr>
                            <m:t>0</m:t>
                          </m:r>
                        </m:sup>
                      </m:sSubSup>
                      <m:r>
                        <a:rPr lang="kk-KZ" sz="2900" i="1">
                          <a:effectLst/>
                          <a:latin typeface="Cambria Math" panose="02040503050406030204" pitchFamily="18" charset="0"/>
                          <a:ea typeface="Calibri" panose="020F0502020204030204" pitchFamily="34" charset="0"/>
                          <a:cs typeface="Cambria Math" panose="02040503050406030204" pitchFamily="18" charset="0"/>
                        </a:rPr>
                        <m:t>+ </m:t>
                      </m:r>
                      <m:f>
                        <m:fPr>
                          <m:ctrlPr>
                            <a:rPr lang="ru-RU" sz="2900" i="1">
                              <a:effectLst/>
                              <a:latin typeface="Cambria Math" panose="02040503050406030204" pitchFamily="18" charset="0"/>
                              <a:ea typeface="Calibri" panose="020F0502020204030204" pitchFamily="34" charset="0"/>
                              <a:cs typeface="Times New Roman" panose="02020603050405020304" pitchFamily="18" charset="0"/>
                            </a:rPr>
                          </m:ctrlPr>
                        </m:fPr>
                        <m:num>
                          <m:r>
                            <a:rPr lang="kk-KZ" sz="2900" i="1">
                              <a:effectLst/>
                              <a:latin typeface="Cambria Math" panose="02040503050406030204" pitchFamily="18" charset="0"/>
                              <a:ea typeface="Calibri" panose="020F0502020204030204" pitchFamily="34" charset="0"/>
                              <a:cs typeface="Cambria Math" panose="02040503050406030204" pitchFamily="18" charset="0"/>
                            </a:rPr>
                            <m:t>0,059</m:t>
                          </m:r>
                        </m:num>
                        <m:den>
                          <m:r>
                            <m:rPr>
                              <m:sty m:val="p"/>
                            </m:rPr>
                            <a:rPr lang="kk-KZ" sz="2900">
                              <a:effectLst/>
                              <a:latin typeface="Cambria Math" panose="02040503050406030204" pitchFamily="18" charset="0"/>
                              <a:ea typeface="Calibri" panose="020F0502020204030204" pitchFamily="34" charset="0"/>
                              <a:cs typeface="Cambria Math" panose="02040503050406030204" pitchFamily="18" charset="0"/>
                            </a:rPr>
                            <m:t>n</m:t>
                          </m:r>
                        </m:den>
                      </m:f>
                      <m:r>
                        <a:rPr lang="kk-KZ" sz="2900" i="1">
                          <a:effectLst/>
                          <a:latin typeface="Cambria Math" panose="02040503050406030204" pitchFamily="18" charset="0"/>
                          <a:ea typeface="Calibri" panose="020F0502020204030204" pitchFamily="34" charset="0"/>
                          <a:cs typeface="Times New Roman" panose="02020603050405020304" pitchFamily="18" charset="0"/>
                        </a:rPr>
                        <m:t>𝑙𝑔</m:t>
                      </m:r>
                      <m:f>
                        <m:fPr>
                          <m:ctrlPr>
                            <a:rPr lang="ru-RU" sz="2900" i="1">
                              <a:effectLst/>
                              <a:latin typeface="Cambria Math" panose="02040503050406030204" pitchFamily="18" charset="0"/>
                              <a:ea typeface="Calibri" panose="020F0502020204030204" pitchFamily="34" charset="0"/>
                              <a:cs typeface="Times New Roman" panose="02020603050405020304" pitchFamily="18" charset="0"/>
                            </a:rPr>
                          </m:ctrlPr>
                        </m:fPr>
                        <m:num>
                          <m:r>
                            <a:rPr lang="kk-KZ" sz="2900">
                              <a:effectLst/>
                              <a:latin typeface="Cambria Math" panose="02040503050406030204" pitchFamily="18" charset="0"/>
                              <a:ea typeface="Calibri" panose="020F0502020204030204" pitchFamily="34" charset="0"/>
                              <a:cs typeface="Cambria Math" panose="02040503050406030204" pitchFamily="18" charset="0"/>
                            </a:rPr>
                            <m:t>[</m:t>
                          </m:r>
                          <m:r>
                            <m:rPr>
                              <m:sty m:val="p"/>
                            </m:rPr>
                            <a:rPr lang="kk-KZ" sz="2900">
                              <a:effectLst/>
                              <a:latin typeface="Cambria Math" panose="02040503050406030204" pitchFamily="18" charset="0"/>
                              <a:ea typeface="Calibri" panose="020F0502020204030204" pitchFamily="34" charset="0"/>
                              <a:cs typeface="Cambria Math" panose="02040503050406030204" pitchFamily="18" charset="0"/>
                            </a:rPr>
                            <m:t>Ox</m:t>
                          </m:r>
                          <m:r>
                            <a:rPr lang="kk-KZ" sz="2900">
                              <a:effectLst/>
                              <a:latin typeface="Cambria Math" panose="02040503050406030204" pitchFamily="18" charset="0"/>
                              <a:ea typeface="Calibri" panose="020F0502020204030204" pitchFamily="34" charset="0"/>
                              <a:cs typeface="Cambria Math" panose="02040503050406030204" pitchFamily="18" charset="0"/>
                            </a:rPr>
                            <m:t>]</m:t>
                          </m:r>
                        </m:num>
                        <m:den>
                          <m:r>
                            <a:rPr lang="kk-KZ" sz="2900">
                              <a:effectLst/>
                              <a:latin typeface="Cambria Math" panose="02040503050406030204" pitchFamily="18" charset="0"/>
                              <a:ea typeface="Calibri" panose="020F0502020204030204" pitchFamily="34" charset="0"/>
                              <a:cs typeface="Cambria Math" panose="02040503050406030204" pitchFamily="18" charset="0"/>
                            </a:rPr>
                            <m:t>[</m:t>
                          </m:r>
                          <m:r>
                            <m:rPr>
                              <m:sty m:val="p"/>
                            </m:rPr>
                            <a:rPr lang="kk-KZ" sz="2900">
                              <a:effectLst/>
                              <a:latin typeface="Cambria Math" panose="02040503050406030204" pitchFamily="18" charset="0"/>
                              <a:ea typeface="Calibri" panose="020F0502020204030204" pitchFamily="34" charset="0"/>
                              <a:cs typeface="Cambria Math" panose="02040503050406030204" pitchFamily="18" charset="0"/>
                            </a:rPr>
                            <m:t>Red</m:t>
                          </m:r>
                          <m:r>
                            <a:rPr lang="kk-KZ" sz="2900">
                              <a:effectLst/>
                              <a:latin typeface="Cambria Math" panose="02040503050406030204" pitchFamily="18" charset="0"/>
                              <a:ea typeface="Calibri" panose="020F0502020204030204" pitchFamily="34" charset="0"/>
                              <a:cs typeface="Cambria Math" panose="02040503050406030204" pitchFamily="18" charset="0"/>
                            </a:rPr>
                            <m:t>]</m:t>
                          </m:r>
                        </m:den>
                      </m:f>
                      <m:r>
                        <a:rPr lang="kk-KZ" sz="2900" i="1">
                          <a:effectLst/>
                          <a:latin typeface="Cambria Math" panose="02040503050406030204" pitchFamily="18" charset="0"/>
                          <a:ea typeface="Calibri" panose="020F0502020204030204" pitchFamily="34" charset="0"/>
                          <a:cs typeface="Times New Roman" panose="02020603050405020304" pitchFamily="18" charset="0"/>
                        </a:rPr>
                        <m:t>= </m:t>
                      </m:r>
                      <m:sSubSup>
                        <m:sSubSupPr>
                          <m:ctrlPr>
                            <a:rPr lang="ru-RU" sz="2900" i="1">
                              <a:effectLst/>
                              <a:latin typeface="Cambria Math" panose="02040503050406030204" pitchFamily="18" charset="0"/>
                              <a:ea typeface="Calibri" panose="020F0502020204030204" pitchFamily="34" charset="0"/>
                              <a:cs typeface="Cambria Math" panose="02040503050406030204" pitchFamily="18" charset="0"/>
                            </a:rPr>
                          </m:ctrlPr>
                        </m:sSubSupPr>
                        <m:e>
                          <m:r>
                            <a:rPr lang="kk-KZ" sz="2900" i="1">
                              <a:effectLst/>
                              <a:latin typeface="Cambria Math" panose="02040503050406030204" pitchFamily="18" charset="0"/>
                              <a:ea typeface="Calibri" panose="020F0502020204030204" pitchFamily="34" charset="0"/>
                              <a:cs typeface="Cambria Math" panose="02040503050406030204" pitchFamily="18" charset="0"/>
                            </a:rPr>
                            <m:t>𝐸</m:t>
                          </m:r>
                        </m:e>
                        <m:sub>
                          <m:r>
                            <a:rPr lang="kk-KZ" sz="2900" i="1">
                              <a:effectLst/>
                              <a:latin typeface="Cambria Math" panose="02040503050406030204" pitchFamily="18" charset="0"/>
                              <a:ea typeface="Calibri" panose="020F0502020204030204" pitchFamily="34" charset="0"/>
                              <a:cs typeface="Cambria Math" panose="02040503050406030204" pitchFamily="18" charset="0"/>
                            </a:rPr>
                            <m:t>𝑂𝑥</m:t>
                          </m:r>
                          <m:r>
                            <a:rPr lang="kk-KZ" sz="2900" i="1">
                              <a:effectLst/>
                              <a:latin typeface="Cambria Math" panose="02040503050406030204" pitchFamily="18" charset="0"/>
                              <a:ea typeface="Calibri" panose="020F0502020204030204" pitchFamily="34" charset="0"/>
                              <a:cs typeface="Cambria Math" panose="02040503050406030204" pitchFamily="18" charset="0"/>
                            </a:rPr>
                            <m:t>/</m:t>
                          </m:r>
                          <m:r>
                            <a:rPr lang="kk-KZ" sz="2900" i="1">
                              <a:effectLst/>
                              <a:latin typeface="Cambria Math" panose="02040503050406030204" pitchFamily="18" charset="0"/>
                              <a:ea typeface="Calibri" panose="020F0502020204030204" pitchFamily="34" charset="0"/>
                              <a:cs typeface="Cambria Math" panose="02040503050406030204" pitchFamily="18" charset="0"/>
                            </a:rPr>
                            <m:t>𝑅𝑒𝑑</m:t>
                          </m:r>
                          <m:r>
                            <a:rPr lang="kk-KZ" sz="2900" i="1">
                              <a:effectLst/>
                              <a:latin typeface="Cambria Math" panose="02040503050406030204" pitchFamily="18" charset="0"/>
                              <a:ea typeface="Calibri" panose="020F0502020204030204" pitchFamily="34" charset="0"/>
                              <a:cs typeface="Cambria Math" panose="02040503050406030204" pitchFamily="18" charset="0"/>
                            </a:rPr>
                            <m:t> </m:t>
                          </m:r>
                        </m:sub>
                        <m:sup>
                          <m:r>
                            <a:rPr lang="kk-KZ" sz="2900" i="1">
                              <a:effectLst/>
                              <a:latin typeface="Cambria Math" panose="02040503050406030204" pitchFamily="18" charset="0"/>
                              <a:ea typeface="Calibri" panose="020F0502020204030204" pitchFamily="34" charset="0"/>
                              <a:cs typeface="Cambria Math" panose="02040503050406030204" pitchFamily="18" charset="0"/>
                            </a:rPr>
                            <m:t>0</m:t>
                          </m:r>
                        </m:sup>
                      </m:sSubSup>
                      <m:r>
                        <a:rPr lang="kk-KZ" sz="2900" i="1">
                          <a:effectLst/>
                          <a:latin typeface="Cambria Math" panose="02040503050406030204" pitchFamily="18" charset="0"/>
                          <a:ea typeface="Calibri" panose="020F0502020204030204" pitchFamily="34" charset="0"/>
                          <a:cs typeface="Cambria Math" panose="02040503050406030204" pitchFamily="18" charset="0"/>
                        </a:rPr>
                        <m:t>+ </m:t>
                      </m:r>
                      <m:f>
                        <m:fPr>
                          <m:ctrlPr>
                            <a:rPr lang="ru-RU" sz="2900" i="1">
                              <a:effectLst/>
                              <a:latin typeface="Cambria Math" panose="02040503050406030204" pitchFamily="18" charset="0"/>
                              <a:ea typeface="Calibri" panose="020F0502020204030204" pitchFamily="34" charset="0"/>
                              <a:cs typeface="Times New Roman" panose="02020603050405020304" pitchFamily="18" charset="0"/>
                            </a:rPr>
                          </m:ctrlPr>
                        </m:fPr>
                        <m:num>
                          <m:r>
                            <a:rPr lang="kk-KZ" sz="2900" i="1">
                              <a:effectLst/>
                              <a:latin typeface="Cambria Math" panose="02040503050406030204" pitchFamily="18" charset="0"/>
                              <a:ea typeface="Calibri" panose="020F0502020204030204" pitchFamily="34" charset="0"/>
                              <a:cs typeface="Cambria Math" panose="02040503050406030204" pitchFamily="18" charset="0"/>
                            </a:rPr>
                            <m:t>0,059</m:t>
                          </m:r>
                        </m:num>
                        <m:den>
                          <m:r>
                            <m:rPr>
                              <m:sty m:val="p"/>
                            </m:rPr>
                            <a:rPr lang="kk-KZ" sz="2900">
                              <a:effectLst/>
                              <a:latin typeface="Cambria Math" panose="02040503050406030204" pitchFamily="18" charset="0"/>
                              <a:ea typeface="Calibri" panose="020F0502020204030204" pitchFamily="34" charset="0"/>
                              <a:cs typeface="Cambria Math" panose="02040503050406030204" pitchFamily="18" charset="0"/>
                            </a:rPr>
                            <m:t>n</m:t>
                          </m:r>
                        </m:den>
                      </m:f>
                      <m:r>
                        <a:rPr lang="kk-KZ" sz="2900" i="1">
                          <a:effectLst/>
                          <a:latin typeface="Cambria Math" panose="02040503050406030204" pitchFamily="18" charset="0"/>
                          <a:ea typeface="Calibri" panose="020F0502020204030204" pitchFamily="34" charset="0"/>
                          <a:cs typeface="Times New Roman" panose="02020603050405020304" pitchFamily="18" charset="0"/>
                        </a:rPr>
                        <m:t>𝑙𝑔</m:t>
                      </m:r>
                      <m:f>
                        <m:fPr>
                          <m:ctrlPr>
                            <a:rPr lang="ru-RU" sz="2900" i="1">
                              <a:effectLst/>
                              <a:latin typeface="Cambria Math" panose="02040503050406030204" pitchFamily="18" charset="0"/>
                              <a:ea typeface="Calibri" panose="020F0502020204030204" pitchFamily="34" charset="0"/>
                              <a:cs typeface="Times New Roman" panose="02020603050405020304" pitchFamily="18" charset="0"/>
                            </a:rPr>
                          </m:ctrlPr>
                        </m:fPr>
                        <m:num>
                          <m:r>
                            <a:rPr lang="kk-KZ" sz="2900" i="1">
                              <a:effectLst/>
                              <a:latin typeface="Cambria Math" panose="02040503050406030204" pitchFamily="18" charset="0"/>
                              <a:ea typeface="Calibri" panose="020F0502020204030204" pitchFamily="34" charset="0"/>
                              <a:cs typeface="Cambria Math" panose="02040503050406030204" pitchFamily="18" charset="0"/>
                            </a:rPr>
                            <m:t>[</m:t>
                          </m:r>
                          <m:r>
                            <m:rPr>
                              <m:sty m:val="p"/>
                            </m:rPr>
                            <a:rPr lang="en-US" sz="2900">
                              <a:effectLst/>
                              <a:latin typeface="Cambria Math" panose="02040503050406030204" pitchFamily="18" charset="0"/>
                              <a:ea typeface="Calibri" panose="020F0502020204030204" pitchFamily="34" charset="0"/>
                              <a:cs typeface="Times New Roman" panose="02020603050405020304" pitchFamily="18" charset="0"/>
                            </a:rPr>
                            <m:t>OxL</m:t>
                          </m:r>
                          <m:r>
                            <m:rPr>
                              <m:sty m:val="p"/>
                            </m:rPr>
                            <a:rPr lang="en-US" sz="2900" baseline="-25000">
                              <a:effectLst/>
                              <a:latin typeface="Cambria Math" panose="02040503050406030204" pitchFamily="18" charset="0"/>
                              <a:ea typeface="Calibri" panose="020F0502020204030204" pitchFamily="34" charset="0"/>
                              <a:cs typeface="Times New Roman" panose="02020603050405020304" pitchFamily="18" charset="0"/>
                            </a:rPr>
                            <m:t>n</m:t>
                          </m:r>
                          <m:r>
                            <a:rPr lang="kk-KZ" sz="2900" i="1">
                              <a:effectLst/>
                              <a:latin typeface="Cambria Math" panose="02040503050406030204" pitchFamily="18" charset="0"/>
                              <a:ea typeface="Calibri" panose="020F0502020204030204" pitchFamily="34" charset="0"/>
                              <a:cs typeface="Cambria Math" panose="02040503050406030204" pitchFamily="18" charset="0"/>
                            </a:rPr>
                            <m:t>]</m:t>
                          </m:r>
                        </m:num>
                        <m:den>
                          <m:r>
                            <m:rPr>
                              <m:sty m:val="p"/>
                            </m:rPr>
                            <a:rPr lang="ru-RU" sz="2900" kern="1200">
                              <a:solidFill>
                                <a:srgbClr val="000000"/>
                              </a:solidFill>
                              <a:effectLst/>
                              <a:latin typeface="Cambria Math" panose="02040503050406030204" pitchFamily="18" charset="0"/>
                              <a:cs typeface="Times New Roman" panose="02020603050405020304" pitchFamily="18" charset="0"/>
                            </a:rPr>
                            <m:t>β</m:t>
                          </m:r>
                          <m:r>
                            <a:rPr lang="ru-RU" sz="2900" kern="1200">
                              <a:solidFill>
                                <a:srgbClr val="000000"/>
                              </a:solidFill>
                              <a:effectLst/>
                              <a:latin typeface="Cambria Math" panose="02040503050406030204" pitchFamily="18" charset="0"/>
                              <a:cs typeface="Times New Roman" panose="02020603050405020304" pitchFamily="18" charset="0"/>
                            </a:rPr>
                            <m:t> ∙</m:t>
                          </m:r>
                          <m:sSup>
                            <m:sSupPr>
                              <m:ctrlPr>
                                <a:rPr lang="ru-RU" sz="2900" i="1">
                                  <a:effectLst/>
                                  <a:latin typeface="Cambria Math" panose="02040503050406030204" pitchFamily="18" charset="0"/>
                                  <a:ea typeface="Calibri" panose="020F0502020204030204" pitchFamily="34" charset="0"/>
                                  <a:cs typeface="Cambria Math" panose="02040503050406030204" pitchFamily="18" charset="0"/>
                                </a:rPr>
                              </m:ctrlPr>
                            </m:sSupPr>
                            <m:e>
                              <m:d>
                                <m:dPr>
                                  <m:begChr m:val="["/>
                                  <m:endChr m:val="]"/>
                                  <m:ctrlPr>
                                    <a:rPr lang="ru-RU" sz="2900" i="1">
                                      <a:effectLst/>
                                      <a:latin typeface="Cambria Math" panose="02040503050406030204" pitchFamily="18" charset="0"/>
                                      <a:ea typeface="Calibri" panose="020F0502020204030204" pitchFamily="34" charset="0"/>
                                      <a:cs typeface="Cambria Math" panose="02040503050406030204" pitchFamily="18" charset="0"/>
                                    </a:rPr>
                                  </m:ctrlPr>
                                </m:dPr>
                                <m:e>
                                  <m:r>
                                    <a:rPr lang="kk-KZ" sz="2900" i="1">
                                      <a:effectLst/>
                                      <a:latin typeface="Cambria Math" panose="02040503050406030204" pitchFamily="18" charset="0"/>
                                      <a:ea typeface="Calibri" panose="020F0502020204030204" pitchFamily="34" charset="0"/>
                                      <a:cs typeface="Cambria Math" panose="02040503050406030204" pitchFamily="18" charset="0"/>
                                    </a:rPr>
                                    <m:t>𝐿</m:t>
                                  </m:r>
                                </m:e>
                              </m:d>
                            </m:e>
                            <m:sup>
                              <m:r>
                                <a:rPr lang="kk-KZ" sz="2900" i="1">
                                  <a:effectLst/>
                                  <a:latin typeface="Cambria Math" panose="02040503050406030204" pitchFamily="18" charset="0"/>
                                  <a:ea typeface="Calibri" panose="020F0502020204030204" pitchFamily="34" charset="0"/>
                                  <a:cs typeface="Cambria Math" panose="02040503050406030204" pitchFamily="18" charset="0"/>
                                </a:rPr>
                                <m:t>𝑛</m:t>
                              </m:r>
                            </m:sup>
                          </m:sSup>
                          <m:r>
                            <a:rPr lang="kk-KZ" sz="2900" i="1">
                              <a:effectLst/>
                              <a:latin typeface="Cambria Math" panose="02040503050406030204" pitchFamily="18" charset="0"/>
                              <a:ea typeface="Calibri" panose="020F0502020204030204" pitchFamily="34" charset="0"/>
                              <a:cs typeface="Cambria Math" panose="02040503050406030204" pitchFamily="18" charset="0"/>
                            </a:rPr>
                            <m:t>∙[</m:t>
                          </m:r>
                          <m:r>
                            <a:rPr lang="kk-KZ" sz="2900" i="1">
                              <a:effectLst/>
                              <a:latin typeface="Cambria Math" panose="02040503050406030204" pitchFamily="18" charset="0"/>
                              <a:ea typeface="Calibri" panose="020F0502020204030204" pitchFamily="34" charset="0"/>
                              <a:cs typeface="Cambria Math" panose="02040503050406030204" pitchFamily="18" charset="0"/>
                            </a:rPr>
                            <m:t>𝑅𝑒𝑑</m:t>
                          </m:r>
                          <m:r>
                            <a:rPr lang="kk-KZ" sz="2900" i="1">
                              <a:effectLst/>
                              <a:latin typeface="Cambria Math" panose="02040503050406030204" pitchFamily="18" charset="0"/>
                              <a:ea typeface="Calibri" panose="020F0502020204030204" pitchFamily="34" charset="0"/>
                              <a:cs typeface="Cambria Math" panose="02040503050406030204" pitchFamily="18" charset="0"/>
                            </a:rPr>
                            <m:t>]</m:t>
                          </m:r>
                        </m:den>
                      </m:f>
                    </m:oMath>
                  </m:oMathPara>
                </a14:m>
                <a:endParaRPr lang="ru-RU" sz="2900" dirty="0">
                  <a:effectLst/>
                  <a:latin typeface="Times New Roman" panose="02020603050405020304" pitchFamily="18" charset="0"/>
                  <a:ea typeface="Calibri" panose="020F0502020204030204" pitchFamily="34" charset="0"/>
                  <a:cs typeface="Times New Roman" panose="02020603050405020304" pitchFamily="18" charset="0"/>
                </a:endParaRPr>
              </a:p>
              <a:p>
                <a:pPr indent="0" fontAlgn="base">
                  <a:lnSpc>
                    <a:spcPct val="107000"/>
                  </a:lnSpc>
                  <a:spcAft>
                    <a:spcPts val="800"/>
                  </a:spcAft>
                  <a:buNone/>
                </a:pPr>
                <a:r>
                  <a:rPr lang="kk-KZ" sz="2900"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2900" dirty="0">
                  <a:effectLst/>
                  <a:latin typeface="Times New Roman" panose="02020603050405020304" pitchFamily="18" charset="0"/>
                  <a:ea typeface="Calibri" panose="020F0502020204030204" pitchFamily="34" charset="0"/>
                  <a:cs typeface="Times New Roman" panose="02020603050405020304" pitchFamily="18" charset="0"/>
                </a:endParaRPr>
              </a:p>
              <a:p>
                <a:pPr indent="0" fontAlgn="base">
                  <a:lnSpc>
                    <a:spcPct val="107000"/>
                  </a:lnSpc>
                  <a:spcAft>
                    <a:spcPts val="800"/>
                  </a:spcAft>
                  <a:buNone/>
                </a:pPr>
                <a:r>
                  <a:rPr lang="kk-KZ" sz="2900"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2900" dirty="0">
                  <a:effectLst/>
                  <a:latin typeface="Times New Roman" panose="02020603050405020304" pitchFamily="18" charset="0"/>
                  <a:ea typeface="Calibri" panose="020F0502020204030204" pitchFamily="34" charset="0"/>
                  <a:cs typeface="Times New Roman" panose="02020603050405020304" pitchFamily="18" charset="0"/>
                </a:endParaRPr>
              </a:p>
              <a:p>
                <a:pPr indent="0" fontAlgn="base">
                  <a:lnSpc>
                    <a:spcPct val="107000"/>
                  </a:lnSpc>
                  <a:spcAft>
                    <a:spcPts val="800"/>
                  </a:spcAft>
                  <a:buNone/>
                </a:pPr>
                <a14:m>
                  <m:oMathPara xmlns:m="http://schemas.openxmlformats.org/officeDocument/2006/math">
                    <m:oMathParaPr>
                      <m:jc m:val="centerGroup"/>
                    </m:oMathParaPr>
                    <m:oMath xmlns:m="http://schemas.openxmlformats.org/officeDocument/2006/math">
                      <m:sSub>
                        <m:sSubPr>
                          <m:ctrlPr>
                            <a:rPr lang="ru-RU" sz="2900" i="1">
                              <a:effectLst/>
                              <a:latin typeface="Cambria Math" panose="02040503050406030204" pitchFamily="18" charset="0"/>
                              <a:ea typeface="Calibri" panose="020F0502020204030204" pitchFamily="34" charset="0"/>
                              <a:cs typeface="Cambria Math" panose="02040503050406030204" pitchFamily="18" charset="0"/>
                            </a:rPr>
                          </m:ctrlPr>
                        </m:sSubPr>
                        <m:e>
                          <m:r>
                            <a:rPr lang="kk-KZ" sz="2900" i="1">
                              <a:effectLst/>
                              <a:latin typeface="Cambria Math" panose="02040503050406030204" pitchFamily="18" charset="0"/>
                              <a:ea typeface="Calibri" panose="020F0502020204030204" pitchFamily="34" charset="0"/>
                              <a:cs typeface="Cambria Math" panose="02040503050406030204" pitchFamily="18" charset="0"/>
                            </a:rPr>
                            <m:t>𝐸</m:t>
                          </m:r>
                        </m:e>
                        <m:sub>
                          <m:r>
                            <a:rPr lang="kk-KZ" sz="2900" i="1">
                              <a:effectLst/>
                              <a:latin typeface="Cambria Math" panose="02040503050406030204" pitchFamily="18" charset="0"/>
                              <a:ea typeface="Calibri" panose="020F0502020204030204" pitchFamily="34" charset="0"/>
                              <a:cs typeface="Cambria Math" panose="02040503050406030204" pitchFamily="18" charset="0"/>
                            </a:rPr>
                            <m:t>𝑂𝑥</m:t>
                          </m:r>
                          <m:r>
                            <a:rPr lang="kk-KZ" sz="2900" i="1">
                              <a:effectLst/>
                              <a:latin typeface="Cambria Math" panose="02040503050406030204" pitchFamily="18" charset="0"/>
                              <a:ea typeface="Calibri" panose="020F0502020204030204" pitchFamily="34" charset="0"/>
                              <a:cs typeface="Cambria Math" panose="02040503050406030204" pitchFamily="18" charset="0"/>
                            </a:rPr>
                            <m:t>/</m:t>
                          </m:r>
                          <m:r>
                            <a:rPr lang="kk-KZ" sz="2900" i="1">
                              <a:effectLst/>
                              <a:latin typeface="Cambria Math" panose="02040503050406030204" pitchFamily="18" charset="0"/>
                              <a:ea typeface="Calibri" panose="020F0502020204030204" pitchFamily="34" charset="0"/>
                              <a:cs typeface="Cambria Math" panose="02040503050406030204" pitchFamily="18" charset="0"/>
                            </a:rPr>
                            <m:t>𝑅𝑒𝑑</m:t>
                          </m:r>
                        </m:sub>
                      </m:sSub>
                      <m:r>
                        <a:rPr lang="kk-KZ" sz="2900">
                          <a:effectLst/>
                          <a:latin typeface="Cambria Math" panose="02040503050406030204" pitchFamily="18" charset="0"/>
                          <a:ea typeface="Calibri" panose="020F0502020204030204" pitchFamily="34" charset="0"/>
                          <a:cs typeface="Cambria Math" panose="02040503050406030204" pitchFamily="18" charset="0"/>
                        </a:rPr>
                        <m:t>=</m:t>
                      </m:r>
                      <m:sSubSup>
                        <m:sSubSupPr>
                          <m:ctrlPr>
                            <a:rPr lang="ru-RU" sz="2900" i="1">
                              <a:effectLst/>
                              <a:latin typeface="Cambria Math" panose="02040503050406030204" pitchFamily="18" charset="0"/>
                              <a:ea typeface="Calibri" panose="020F0502020204030204" pitchFamily="34" charset="0"/>
                              <a:cs typeface="Cambria Math" panose="02040503050406030204" pitchFamily="18" charset="0"/>
                            </a:rPr>
                          </m:ctrlPr>
                        </m:sSubSupPr>
                        <m:e>
                          <m:r>
                            <a:rPr lang="kk-KZ" sz="2900" i="1">
                              <a:effectLst/>
                              <a:latin typeface="Cambria Math" panose="02040503050406030204" pitchFamily="18" charset="0"/>
                              <a:ea typeface="Calibri" panose="020F0502020204030204" pitchFamily="34" charset="0"/>
                              <a:cs typeface="Cambria Math" panose="02040503050406030204" pitchFamily="18" charset="0"/>
                            </a:rPr>
                            <m:t>𝐸</m:t>
                          </m:r>
                        </m:e>
                        <m:sub>
                          <m:r>
                            <a:rPr lang="kk-KZ" sz="2900" i="1">
                              <a:effectLst/>
                              <a:latin typeface="Cambria Math" panose="02040503050406030204" pitchFamily="18" charset="0"/>
                              <a:ea typeface="Calibri" panose="020F0502020204030204" pitchFamily="34" charset="0"/>
                              <a:cs typeface="Cambria Math" panose="02040503050406030204" pitchFamily="18" charset="0"/>
                            </a:rPr>
                            <m:t>𝑂𝑥</m:t>
                          </m:r>
                          <m:r>
                            <a:rPr lang="kk-KZ" sz="2900" i="1">
                              <a:effectLst/>
                              <a:latin typeface="Cambria Math" panose="02040503050406030204" pitchFamily="18" charset="0"/>
                              <a:ea typeface="Calibri" panose="020F0502020204030204" pitchFamily="34" charset="0"/>
                              <a:cs typeface="Cambria Math" panose="02040503050406030204" pitchFamily="18" charset="0"/>
                            </a:rPr>
                            <m:t>/</m:t>
                          </m:r>
                          <m:r>
                            <a:rPr lang="kk-KZ" sz="2900" i="1">
                              <a:effectLst/>
                              <a:latin typeface="Cambria Math" panose="02040503050406030204" pitchFamily="18" charset="0"/>
                              <a:ea typeface="Calibri" panose="020F0502020204030204" pitchFamily="34" charset="0"/>
                              <a:cs typeface="Cambria Math" panose="02040503050406030204" pitchFamily="18" charset="0"/>
                            </a:rPr>
                            <m:t>𝑅𝑒𝑑</m:t>
                          </m:r>
                          <m:r>
                            <a:rPr lang="kk-KZ" sz="2900" i="1">
                              <a:effectLst/>
                              <a:latin typeface="Cambria Math" panose="02040503050406030204" pitchFamily="18" charset="0"/>
                              <a:ea typeface="Calibri" panose="020F0502020204030204" pitchFamily="34" charset="0"/>
                              <a:cs typeface="Cambria Math" panose="02040503050406030204" pitchFamily="18" charset="0"/>
                            </a:rPr>
                            <m:t> </m:t>
                          </m:r>
                        </m:sub>
                        <m:sup>
                          <m:r>
                            <a:rPr lang="kk-KZ" sz="2900" i="1">
                              <a:effectLst/>
                              <a:latin typeface="Cambria Math" panose="02040503050406030204" pitchFamily="18" charset="0"/>
                              <a:ea typeface="Calibri" panose="020F0502020204030204" pitchFamily="34" charset="0"/>
                              <a:cs typeface="Cambria Math" panose="02040503050406030204" pitchFamily="18" charset="0"/>
                            </a:rPr>
                            <m:t>0</m:t>
                          </m:r>
                        </m:sup>
                      </m:sSubSup>
                      <m:r>
                        <a:rPr lang="kk-KZ" sz="2900" i="1">
                          <a:effectLst/>
                          <a:latin typeface="Cambria Math" panose="02040503050406030204" pitchFamily="18" charset="0"/>
                          <a:ea typeface="Calibri" panose="020F0502020204030204" pitchFamily="34" charset="0"/>
                          <a:cs typeface="Cambria Math" panose="02040503050406030204" pitchFamily="18" charset="0"/>
                        </a:rPr>
                        <m:t>+ </m:t>
                      </m:r>
                      <m:f>
                        <m:fPr>
                          <m:ctrlPr>
                            <a:rPr lang="ru-RU" sz="2900" i="1">
                              <a:effectLst/>
                              <a:latin typeface="Cambria Math" panose="02040503050406030204" pitchFamily="18" charset="0"/>
                              <a:ea typeface="Calibri" panose="020F0502020204030204" pitchFamily="34" charset="0"/>
                              <a:cs typeface="Times New Roman" panose="02020603050405020304" pitchFamily="18" charset="0"/>
                            </a:rPr>
                          </m:ctrlPr>
                        </m:fPr>
                        <m:num>
                          <m:r>
                            <a:rPr lang="kk-KZ" sz="2900" i="1">
                              <a:effectLst/>
                              <a:latin typeface="Cambria Math" panose="02040503050406030204" pitchFamily="18" charset="0"/>
                              <a:ea typeface="Calibri" panose="020F0502020204030204" pitchFamily="34" charset="0"/>
                              <a:cs typeface="Cambria Math" panose="02040503050406030204" pitchFamily="18" charset="0"/>
                            </a:rPr>
                            <m:t>0,059</m:t>
                          </m:r>
                        </m:num>
                        <m:den>
                          <m:r>
                            <m:rPr>
                              <m:sty m:val="p"/>
                            </m:rPr>
                            <a:rPr lang="kk-KZ" sz="2900">
                              <a:effectLst/>
                              <a:latin typeface="Cambria Math" panose="02040503050406030204" pitchFamily="18" charset="0"/>
                              <a:ea typeface="Calibri" panose="020F0502020204030204" pitchFamily="34" charset="0"/>
                              <a:cs typeface="Cambria Math" panose="02040503050406030204" pitchFamily="18" charset="0"/>
                            </a:rPr>
                            <m:t>n</m:t>
                          </m:r>
                        </m:den>
                      </m:f>
                      <m:r>
                        <a:rPr lang="kk-KZ" sz="2900" i="1">
                          <a:effectLst/>
                          <a:latin typeface="Cambria Math" panose="02040503050406030204" pitchFamily="18" charset="0"/>
                          <a:ea typeface="Calibri" panose="020F0502020204030204" pitchFamily="34" charset="0"/>
                          <a:cs typeface="Times New Roman" panose="02020603050405020304" pitchFamily="18" charset="0"/>
                        </a:rPr>
                        <m:t>𝑙𝑔</m:t>
                      </m:r>
                      <m:f>
                        <m:fPr>
                          <m:ctrlPr>
                            <a:rPr lang="ru-RU" sz="2900" i="1">
                              <a:effectLst/>
                              <a:latin typeface="Cambria Math" panose="02040503050406030204" pitchFamily="18" charset="0"/>
                              <a:ea typeface="Calibri" panose="020F0502020204030204" pitchFamily="34" charset="0"/>
                              <a:cs typeface="Times New Roman" panose="02020603050405020304" pitchFamily="18" charset="0"/>
                            </a:rPr>
                          </m:ctrlPr>
                        </m:fPr>
                        <m:num>
                          <m:r>
                            <a:rPr lang="kk-KZ" sz="2900">
                              <a:effectLst/>
                              <a:latin typeface="Cambria Math" panose="02040503050406030204" pitchFamily="18" charset="0"/>
                              <a:ea typeface="Calibri" panose="020F0502020204030204" pitchFamily="34" charset="0"/>
                              <a:cs typeface="Cambria Math" panose="02040503050406030204" pitchFamily="18" charset="0"/>
                            </a:rPr>
                            <m:t>1</m:t>
                          </m:r>
                        </m:num>
                        <m:den>
                          <m:r>
                            <m:rPr>
                              <m:sty m:val="p"/>
                            </m:rPr>
                            <a:rPr lang="ru-RU" sz="2900" kern="1200">
                              <a:solidFill>
                                <a:srgbClr val="000000"/>
                              </a:solidFill>
                              <a:effectLst/>
                              <a:latin typeface="Cambria Math" panose="02040503050406030204" pitchFamily="18" charset="0"/>
                              <a:cs typeface="Times New Roman" panose="02020603050405020304" pitchFamily="18" charset="0"/>
                            </a:rPr>
                            <m:t>β</m:t>
                          </m:r>
                        </m:den>
                      </m:f>
                      <m:r>
                        <a:rPr lang="ru-RU" sz="29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ru-RU" sz="2900" i="1">
                              <a:effectLst/>
                              <a:latin typeface="Cambria Math" panose="02040503050406030204" pitchFamily="18" charset="0"/>
                              <a:ea typeface="Calibri" panose="020F0502020204030204" pitchFamily="34" charset="0"/>
                              <a:cs typeface="Times New Roman" panose="02020603050405020304" pitchFamily="18" charset="0"/>
                            </a:rPr>
                          </m:ctrlPr>
                        </m:fPr>
                        <m:num>
                          <m:r>
                            <a:rPr lang="kk-KZ" sz="2900" i="1">
                              <a:effectLst/>
                              <a:latin typeface="Cambria Math" panose="02040503050406030204" pitchFamily="18" charset="0"/>
                              <a:ea typeface="Calibri" panose="020F0502020204030204" pitchFamily="34" charset="0"/>
                              <a:cs typeface="Cambria Math" panose="02040503050406030204" pitchFamily="18" charset="0"/>
                            </a:rPr>
                            <m:t>0,059</m:t>
                          </m:r>
                        </m:num>
                        <m:den>
                          <m:r>
                            <m:rPr>
                              <m:sty m:val="p"/>
                            </m:rPr>
                            <a:rPr lang="kk-KZ" sz="2900">
                              <a:effectLst/>
                              <a:latin typeface="Cambria Math" panose="02040503050406030204" pitchFamily="18" charset="0"/>
                              <a:ea typeface="Calibri" panose="020F0502020204030204" pitchFamily="34" charset="0"/>
                              <a:cs typeface="Cambria Math" panose="02040503050406030204" pitchFamily="18" charset="0"/>
                            </a:rPr>
                            <m:t>n</m:t>
                          </m:r>
                        </m:den>
                      </m:f>
                      <m:r>
                        <a:rPr lang="kk-KZ" sz="2900" i="1">
                          <a:effectLst/>
                          <a:latin typeface="Cambria Math" panose="02040503050406030204" pitchFamily="18" charset="0"/>
                          <a:ea typeface="Calibri" panose="020F0502020204030204" pitchFamily="34" charset="0"/>
                          <a:cs typeface="Times New Roman" panose="02020603050405020304" pitchFamily="18" charset="0"/>
                        </a:rPr>
                        <m:t>𝑙𝑔</m:t>
                      </m:r>
                      <m:f>
                        <m:fPr>
                          <m:ctrlPr>
                            <a:rPr lang="ru-RU" sz="2900" i="1">
                              <a:effectLst/>
                              <a:latin typeface="Cambria Math" panose="02040503050406030204" pitchFamily="18" charset="0"/>
                              <a:ea typeface="Calibri" panose="020F0502020204030204" pitchFamily="34" charset="0"/>
                              <a:cs typeface="Times New Roman" panose="02020603050405020304" pitchFamily="18" charset="0"/>
                            </a:rPr>
                          </m:ctrlPr>
                        </m:fPr>
                        <m:num>
                          <m:r>
                            <a:rPr lang="kk-KZ" sz="2900" i="1">
                              <a:effectLst/>
                              <a:latin typeface="Cambria Math" panose="02040503050406030204" pitchFamily="18" charset="0"/>
                              <a:ea typeface="Calibri" panose="020F0502020204030204" pitchFamily="34" charset="0"/>
                              <a:cs typeface="Cambria Math" panose="02040503050406030204" pitchFamily="18" charset="0"/>
                            </a:rPr>
                            <m:t>[</m:t>
                          </m:r>
                          <m:r>
                            <m:rPr>
                              <m:sty m:val="p"/>
                            </m:rPr>
                            <a:rPr lang="en-US" sz="2900">
                              <a:effectLst/>
                              <a:latin typeface="Cambria Math" panose="02040503050406030204" pitchFamily="18" charset="0"/>
                              <a:ea typeface="Calibri" panose="020F0502020204030204" pitchFamily="34" charset="0"/>
                              <a:cs typeface="Times New Roman" panose="02020603050405020304" pitchFamily="18" charset="0"/>
                            </a:rPr>
                            <m:t>OxL</m:t>
                          </m:r>
                          <m:r>
                            <m:rPr>
                              <m:sty m:val="p"/>
                            </m:rPr>
                            <a:rPr lang="en-US" sz="2900" baseline="-25000">
                              <a:effectLst/>
                              <a:latin typeface="Cambria Math" panose="02040503050406030204" pitchFamily="18" charset="0"/>
                              <a:ea typeface="Calibri" panose="020F0502020204030204" pitchFamily="34" charset="0"/>
                              <a:cs typeface="Times New Roman" panose="02020603050405020304" pitchFamily="18" charset="0"/>
                            </a:rPr>
                            <m:t>n</m:t>
                          </m:r>
                          <m:r>
                            <a:rPr lang="kk-KZ" sz="2900" i="1">
                              <a:effectLst/>
                              <a:latin typeface="Cambria Math" panose="02040503050406030204" pitchFamily="18" charset="0"/>
                              <a:ea typeface="Calibri" panose="020F0502020204030204" pitchFamily="34" charset="0"/>
                              <a:cs typeface="Cambria Math" panose="02040503050406030204" pitchFamily="18" charset="0"/>
                            </a:rPr>
                            <m:t>]</m:t>
                          </m:r>
                        </m:num>
                        <m:den>
                          <m:sSup>
                            <m:sSupPr>
                              <m:ctrlPr>
                                <a:rPr lang="ru-RU" sz="2900" i="1">
                                  <a:effectLst/>
                                  <a:latin typeface="Cambria Math" panose="02040503050406030204" pitchFamily="18" charset="0"/>
                                  <a:ea typeface="Calibri" panose="020F0502020204030204" pitchFamily="34" charset="0"/>
                                  <a:cs typeface="Cambria Math" panose="02040503050406030204" pitchFamily="18" charset="0"/>
                                </a:rPr>
                              </m:ctrlPr>
                            </m:sSupPr>
                            <m:e>
                              <m:d>
                                <m:dPr>
                                  <m:begChr m:val="["/>
                                  <m:endChr m:val="]"/>
                                  <m:ctrlPr>
                                    <a:rPr lang="ru-RU" sz="2900" i="1">
                                      <a:effectLst/>
                                      <a:latin typeface="Cambria Math" panose="02040503050406030204" pitchFamily="18" charset="0"/>
                                      <a:ea typeface="Calibri" panose="020F0502020204030204" pitchFamily="34" charset="0"/>
                                      <a:cs typeface="Cambria Math" panose="02040503050406030204" pitchFamily="18" charset="0"/>
                                    </a:rPr>
                                  </m:ctrlPr>
                                </m:dPr>
                                <m:e>
                                  <m:r>
                                    <a:rPr lang="kk-KZ" sz="2900" i="1">
                                      <a:effectLst/>
                                      <a:latin typeface="Cambria Math" panose="02040503050406030204" pitchFamily="18" charset="0"/>
                                      <a:ea typeface="Calibri" panose="020F0502020204030204" pitchFamily="34" charset="0"/>
                                      <a:cs typeface="Cambria Math" panose="02040503050406030204" pitchFamily="18" charset="0"/>
                                    </a:rPr>
                                    <m:t>𝐿</m:t>
                                  </m:r>
                                </m:e>
                              </m:d>
                            </m:e>
                            <m:sup>
                              <m:r>
                                <a:rPr lang="kk-KZ" sz="2900" i="1">
                                  <a:effectLst/>
                                  <a:latin typeface="Cambria Math" panose="02040503050406030204" pitchFamily="18" charset="0"/>
                                  <a:ea typeface="Calibri" panose="020F0502020204030204" pitchFamily="34" charset="0"/>
                                  <a:cs typeface="Cambria Math" panose="02040503050406030204" pitchFamily="18" charset="0"/>
                                </a:rPr>
                                <m:t>𝑛</m:t>
                              </m:r>
                            </m:sup>
                          </m:sSup>
                          <m:r>
                            <a:rPr lang="kk-KZ" sz="2900" i="1">
                              <a:effectLst/>
                              <a:latin typeface="Cambria Math" panose="02040503050406030204" pitchFamily="18" charset="0"/>
                              <a:ea typeface="Calibri" panose="020F0502020204030204" pitchFamily="34" charset="0"/>
                              <a:cs typeface="Cambria Math" panose="02040503050406030204" pitchFamily="18" charset="0"/>
                            </a:rPr>
                            <m:t>∙[</m:t>
                          </m:r>
                          <m:r>
                            <a:rPr lang="kk-KZ" sz="2900" i="1">
                              <a:effectLst/>
                              <a:latin typeface="Cambria Math" panose="02040503050406030204" pitchFamily="18" charset="0"/>
                              <a:ea typeface="Calibri" panose="020F0502020204030204" pitchFamily="34" charset="0"/>
                              <a:cs typeface="Cambria Math" panose="02040503050406030204" pitchFamily="18" charset="0"/>
                            </a:rPr>
                            <m:t>𝑅𝑒𝑑</m:t>
                          </m:r>
                          <m:r>
                            <a:rPr lang="kk-KZ" sz="2900" i="1">
                              <a:effectLst/>
                              <a:latin typeface="Cambria Math" panose="02040503050406030204" pitchFamily="18" charset="0"/>
                              <a:ea typeface="Calibri" panose="020F0502020204030204" pitchFamily="34" charset="0"/>
                              <a:cs typeface="Cambria Math" panose="02040503050406030204" pitchFamily="18" charset="0"/>
                            </a:rPr>
                            <m:t>]</m:t>
                          </m:r>
                        </m:den>
                      </m:f>
                    </m:oMath>
                  </m:oMathPara>
                </a14:m>
                <a:endParaRPr lang="ru-RU" sz="2900" dirty="0">
                  <a:effectLst/>
                  <a:latin typeface="Times New Roman" panose="02020603050405020304" pitchFamily="18" charset="0"/>
                  <a:ea typeface="Calibri" panose="020F0502020204030204" pitchFamily="34" charset="0"/>
                  <a:cs typeface="Times New Roman" panose="02020603050405020304" pitchFamily="18" charset="0"/>
                </a:endParaRPr>
              </a:p>
              <a:p>
                <a:pPr indent="0" fontAlgn="base">
                  <a:lnSpc>
                    <a:spcPct val="107000"/>
                  </a:lnSpc>
                  <a:spcAft>
                    <a:spcPts val="800"/>
                  </a:spcAft>
                  <a:buNone/>
                </a:pPr>
                <a:r>
                  <a:rPr lang="kk-KZ" sz="2900"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29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ru-RU" dirty="0"/>
              </a:p>
            </p:txBody>
          </p:sp>
        </mc:Choice>
        <mc:Fallback xmlns="">
          <p:sp>
            <p:nvSpPr>
              <p:cNvPr id="3" name="Объект 2">
                <a:extLst>
                  <a:ext uri="{FF2B5EF4-FFF2-40B4-BE49-F238E27FC236}">
                    <a16:creationId xmlns:a16="http://schemas.microsoft.com/office/drawing/2014/main" id="{60EAE9F1-EAE4-4083-A7AF-FE5CAC23566F}"/>
                  </a:ext>
                </a:extLst>
              </p:cNvPr>
              <p:cNvSpPr>
                <a:spLocks noGrp="1" noRot="1" noChangeAspect="1" noMove="1" noResize="1" noEditPoints="1" noAdjustHandles="1" noChangeArrowheads="1" noChangeShapeType="1" noTextEdit="1"/>
              </p:cNvSpPr>
              <p:nvPr>
                <p:ph sz="quarter" idx="1"/>
              </p:nvPr>
            </p:nvSpPr>
            <p:spPr>
              <a:xfrm>
                <a:off x="457200" y="332656"/>
                <a:ext cx="8003232" cy="6141296"/>
              </a:xfrm>
              <a:blipFill>
                <a:blip r:embed="rId2"/>
                <a:stretch>
                  <a:fillRect t="-1192" r="-609"/>
                </a:stretch>
              </a:blipFill>
            </p:spPr>
            <p:txBody>
              <a:bodyPr/>
              <a:lstStyle/>
              <a:p>
                <a:r>
                  <a:rPr lang="ru-RU">
                    <a:noFill/>
                  </a:rPr>
                  <a:t> </a:t>
                </a:r>
              </a:p>
            </p:txBody>
          </p:sp>
        </mc:Fallback>
      </mc:AlternateContent>
      <p:sp>
        <p:nvSpPr>
          <p:cNvPr id="4" name="Номер слайда 3">
            <a:extLst>
              <a:ext uri="{FF2B5EF4-FFF2-40B4-BE49-F238E27FC236}">
                <a16:creationId xmlns:a16="http://schemas.microsoft.com/office/drawing/2014/main" id="{6C28CA85-84C5-477E-9B3E-E04915E2851C}"/>
              </a:ext>
            </a:extLst>
          </p:cNvPr>
          <p:cNvSpPr>
            <a:spLocks noGrp="1"/>
          </p:cNvSpPr>
          <p:nvPr>
            <p:ph type="sldNum" sz="quarter" idx="15"/>
          </p:nvPr>
        </p:nvSpPr>
        <p:spPr/>
        <p:txBody>
          <a:bodyPr/>
          <a:lstStyle/>
          <a:p>
            <a:fld id="{D6F87789-79C0-4369-89FF-5E19A7612EE5}" type="slidenum">
              <a:rPr lang="ru-RU" smtClean="0"/>
              <a:pPr/>
              <a:t>22</a:t>
            </a:fld>
            <a:endParaRPr lang="ru-RU"/>
          </a:p>
        </p:txBody>
      </p:sp>
    </p:spTree>
    <p:extLst>
      <p:ext uri="{BB962C8B-B14F-4D97-AF65-F5344CB8AC3E}">
        <p14:creationId xmlns:p14="http://schemas.microsoft.com/office/powerpoint/2010/main" val="6060005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Объект 2">
                <a:extLst>
                  <a:ext uri="{FF2B5EF4-FFF2-40B4-BE49-F238E27FC236}">
                    <a16:creationId xmlns:a16="http://schemas.microsoft.com/office/drawing/2014/main" id="{0E6966ED-EFB1-4100-802B-C30D33360CF5}"/>
                  </a:ext>
                </a:extLst>
              </p:cNvPr>
              <p:cNvSpPr>
                <a:spLocks noGrp="1"/>
              </p:cNvSpPr>
              <p:nvPr>
                <p:ph sz="quarter" idx="1"/>
              </p:nvPr>
            </p:nvSpPr>
            <p:spPr>
              <a:xfrm>
                <a:off x="457200" y="332656"/>
                <a:ext cx="8003232" cy="6141296"/>
              </a:xfrm>
            </p:spPr>
            <p:txBody>
              <a:bodyPr>
                <a:normAutofit fontScale="85000" lnSpcReduction="10000"/>
              </a:bodyPr>
              <a:lstStyle/>
              <a:p>
                <a:pPr indent="0" fontAlgn="base">
                  <a:lnSpc>
                    <a:spcPct val="107000"/>
                  </a:lnSpc>
                  <a:spcAft>
                    <a:spcPts val="800"/>
                  </a:spcAft>
                  <a:buNone/>
                </a:pPr>
                <a:r>
                  <a:rPr lang="kk-KZ" sz="2400" dirty="0">
                    <a:effectLst/>
                    <a:latin typeface="Times New Roman" panose="02020603050405020304" pitchFamily="18" charset="0"/>
                    <a:ea typeface="Times New Roman" panose="02020603050405020304" pitchFamily="18" charset="0"/>
                    <a:cs typeface="Times New Roman" panose="02020603050405020304" pitchFamily="18" charset="0"/>
                  </a:rPr>
                  <a:t>Егер комплекс түзу реакциясына тотыққан форма түсетін болса</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indent="450215" fontAlgn="base">
                  <a:lnSpc>
                    <a:spcPct val="107000"/>
                  </a:lnSpc>
                  <a:spcAft>
                    <a:spcPts val="800"/>
                  </a:spcAft>
                </a:pP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indent="0" fontAlgn="base">
                  <a:lnSpc>
                    <a:spcPct val="107000"/>
                  </a:lnSpc>
                  <a:spcAft>
                    <a:spcPts val="800"/>
                  </a:spcAft>
                  <a:buNone/>
                </a:pPr>
                <a14:m>
                  <m:oMathPara xmlns:m="http://schemas.openxmlformats.org/officeDocument/2006/math">
                    <m:oMathParaPr>
                      <m:jc m:val="centerGroup"/>
                    </m:oMathParaPr>
                    <m:oMath xmlns:m="http://schemas.openxmlformats.org/officeDocument/2006/math">
                      <m:sSub>
                        <m:sSubPr>
                          <m:ctrlPr>
                            <a:rPr lang="ru-RU" sz="2400" i="1">
                              <a:effectLst/>
                              <a:latin typeface="Cambria Math" panose="02040503050406030204" pitchFamily="18" charset="0"/>
                              <a:ea typeface="Calibri" panose="020F0502020204030204" pitchFamily="34" charset="0"/>
                              <a:cs typeface="Cambria Math" panose="02040503050406030204" pitchFamily="18" charset="0"/>
                            </a:rPr>
                          </m:ctrlPr>
                        </m:sSubPr>
                        <m:e>
                          <m:r>
                            <a:rPr lang="kk-KZ" sz="2400" i="1">
                              <a:effectLst/>
                              <a:latin typeface="Cambria Math" panose="02040503050406030204" pitchFamily="18" charset="0"/>
                              <a:ea typeface="Calibri" panose="020F0502020204030204" pitchFamily="34" charset="0"/>
                              <a:cs typeface="Cambria Math" panose="02040503050406030204" pitchFamily="18" charset="0"/>
                            </a:rPr>
                            <m:t>𝐸</m:t>
                          </m:r>
                        </m:e>
                        <m:sub>
                          <m:r>
                            <a:rPr lang="kk-KZ" sz="2400" i="1">
                              <a:effectLst/>
                              <a:latin typeface="Cambria Math" panose="02040503050406030204" pitchFamily="18" charset="0"/>
                              <a:ea typeface="Calibri" panose="020F0502020204030204" pitchFamily="34" charset="0"/>
                              <a:cs typeface="Cambria Math" panose="02040503050406030204" pitchFamily="18" charset="0"/>
                            </a:rPr>
                            <m:t>𝑂𝑥</m:t>
                          </m:r>
                          <m:sSub>
                            <m:sSubPr>
                              <m:ctrlPr>
                                <a:rPr lang="ru-RU" sz="2400" i="1">
                                  <a:effectLst/>
                                  <a:latin typeface="Cambria Math" panose="02040503050406030204" pitchFamily="18" charset="0"/>
                                  <a:ea typeface="Calibri" panose="020F0502020204030204" pitchFamily="34" charset="0"/>
                                  <a:cs typeface="Cambria Math" panose="02040503050406030204" pitchFamily="18" charset="0"/>
                                </a:rPr>
                              </m:ctrlPr>
                            </m:sSubPr>
                            <m:e>
                              <m:r>
                                <a:rPr lang="en-US" sz="2400" i="1">
                                  <a:effectLst/>
                                  <a:latin typeface="Cambria Math" panose="02040503050406030204" pitchFamily="18" charset="0"/>
                                  <a:ea typeface="Calibri" panose="020F0502020204030204" pitchFamily="34" charset="0"/>
                                  <a:cs typeface="Cambria Math" panose="02040503050406030204" pitchFamily="18" charset="0"/>
                                </a:rPr>
                                <m:t>𝐿</m:t>
                              </m:r>
                            </m:e>
                            <m:sub>
                              <m:r>
                                <a:rPr lang="en-US" sz="2400" i="1">
                                  <a:effectLst/>
                                  <a:latin typeface="Cambria Math" panose="02040503050406030204" pitchFamily="18" charset="0"/>
                                  <a:ea typeface="Calibri" panose="020F0502020204030204" pitchFamily="34" charset="0"/>
                                  <a:cs typeface="Cambria Math" panose="02040503050406030204" pitchFamily="18" charset="0"/>
                                </a:rPr>
                                <m:t>𝑛</m:t>
                              </m:r>
                            </m:sub>
                          </m:sSub>
                          <m:r>
                            <a:rPr lang="kk-KZ" sz="2400" i="1">
                              <a:effectLst/>
                              <a:latin typeface="Cambria Math" panose="02040503050406030204" pitchFamily="18" charset="0"/>
                              <a:ea typeface="Calibri" panose="020F0502020204030204" pitchFamily="34" charset="0"/>
                              <a:cs typeface="Cambria Math" panose="02040503050406030204" pitchFamily="18" charset="0"/>
                            </a:rPr>
                            <m:t>/</m:t>
                          </m:r>
                          <m:r>
                            <a:rPr lang="kk-KZ" sz="2400" i="1">
                              <a:effectLst/>
                              <a:latin typeface="Cambria Math" panose="02040503050406030204" pitchFamily="18" charset="0"/>
                              <a:ea typeface="Calibri" panose="020F0502020204030204" pitchFamily="34" charset="0"/>
                              <a:cs typeface="Cambria Math" panose="02040503050406030204" pitchFamily="18" charset="0"/>
                            </a:rPr>
                            <m:t>𝑅𝑒𝑑</m:t>
                          </m:r>
                          <m:r>
                            <a:rPr lang="kk-KZ" sz="2400" i="1">
                              <a:effectLst/>
                              <a:latin typeface="Cambria Math" panose="02040503050406030204" pitchFamily="18" charset="0"/>
                              <a:ea typeface="Calibri" panose="020F0502020204030204" pitchFamily="34" charset="0"/>
                              <a:cs typeface="Cambria Math" panose="02040503050406030204" pitchFamily="18" charset="0"/>
                            </a:rPr>
                            <m:t>, </m:t>
                          </m:r>
                          <m:r>
                            <a:rPr lang="kk-KZ" sz="2400" i="1">
                              <a:effectLst/>
                              <a:latin typeface="Cambria Math" panose="02040503050406030204" pitchFamily="18" charset="0"/>
                              <a:ea typeface="Calibri" panose="020F0502020204030204" pitchFamily="34" charset="0"/>
                              <a:cs typeface="Cambria Math" panose="02040503050406030204" pitchFamily="18" charset="0"/>
                            </a:rPr>
                            <m:t>𝐿</m:t>
                          </m:r>
                        </m:sub>
                      </m:sSub>
                      <m:r>
                        <a:rPr lang="kk-KZ" sz="2400">
                          <a:effectLst/>
                          <a:latin typeface="Cambria Math" panose="02040503050406030204" pitchFamily="18" charset="0"/>
                          <a:ea typeface="Calibri" panose="020F0502020204030204" pitchFamily="34" charset="0"/>
                          <a:cs typeface="Cambria Math" panose="02040503050406030204" pitchFamily="18" charset="0"/>
                        </a:rPr>
                        <m:t>=</m:t>
                      </m:r>
                      <m:sSubSup>
                        <m:sSubSupPr>
                          <m:ctrlPr>
                            <a:rPr lang="ru-RU" sz="2400" i="1">
                              <a:effectLst/>
                              <a:latin typeface="Cambria Math" panose="02040503050406030204" pitchFamily="18" charset="0"/>
                              <a:ea typeface="Calibri" panose="020F0502020204030204" pitchFamily="34" charset="0"/>
                              <a:cs typeface="Cambria Math" panose="02040503050406030204" pitchFamily="18" charset="0"/>
                            </a:rPr>
                          </m:ctrlPr>
                        </m:sSubSupPr>
                        <m:e>
                          <m:r>
                            <a:rPr lang="kk-KZ" sz="2400" i="1">
                              <a:effectLst/>
                              <a:latin typeface="Cambria Math" panose="02040503050406030204" pitchFamily="18" charset="0"/>
                              <a:ea typeface="Calibri" panose="020F0502020204030204" pitchFamily="34" charset="0"/>
                              <a:cs typeface="Cambria Math" panose="02040503050406030204" pitchFamily="18" charset="0"/>
                            </a:rPr>
                            <m:t>𝐸</m:t>
                          </m:r>
                        </m:e>
                        <m:sub>
                          <m:r>
                            <a:rPr lang="kk-KZ" sz="2400" i="1">
                              <a:effectLst/>
                              <a:latin typeface="Cambria Math" panose="02040503050406030204" pitchFamily="18" charset="0"/>
                              <a:ea typeface="Calibri" panose="020F0502020204030204" pitchFamily="34" charset="0"/>
                              <a:cs typeface="Cambria Math" panose="02040503050406030204" pitchFamily="18" charset="0"/>
                            </a:rPr>
                            <m:t>𝑂𝑥</m:t>
                          </m:r>
                          <m:r>
                            <a:rPr lang="kk-KZ" sz="2400" i="1">
                              <a:effectLst/>
                              <a:latin typeface="Cambria Math" panose="02040503050406030204" pitchFamily="18" charset="0"/>
                              <a:ea typeface="Calibri" panose="020F0502020204030204" pitchFamily="34" charset="0"/>
                              <a:cs typeface="Cambria Math" panose="02040503050406030204" pitchFamily="18" charset="0"/>
                            </a:rPr>
                            <m:t>/</m:t>
                          </m:r>
                          <m:r>
                            <a:rPr lang="kk-KZ" sz="2400" i="1">
                              <a:effectLst/>
                              <a:latin typeface="Cambria Math" panose="02040503050406030204" pitchFamily="18" charset="0"/>
                              <a:ea typeface="Calibri" panose="020F0502020204030204" pitchFamily="34" charset="0"/>
                              <a:cs typeface="Cambria Math" panose="02040503050406030204" pitchFamily="18" charset="0"/>
                            </a:rPr>
                            <m:t>𝑅𝑒𝑑</m:t>
                          </m:r>
                          <m:r>
                            <a:rPr lang="kk-KZ" sz="2400" i="1">
                              <a:effectLst/>
                              <a:latin typeface="Cambria Math" panose="02040503050406030204" pitchFamily="18" charset="0"/>
                              <a:ea typeface="Calibri" panose="020F0502020204030204" pitchFamily="34" charset="0"/>
                              <a:cs typeface="Cambria Math" panose="02040503050406030204" pitchFamily="18" charset="0"/>
                            </a:rPr>
                            <m:t> </m:t>
                          </m:r>
                        </m:sub>
                        <m:sup>
                          <m:r>
                            <a:rPr lang="kk-KZ" sz="2400" i="1">
                              <a:effectLst/>
                              <a:latin typeface="Cambria Math" panose="02040503050406030204" pitchFamily="18" charset="0"/>
                              <a:ea typeface="Calibri" panose="020F0502020204030204" pitchFamily="34" charset="0"/>
                              <a:cs typeface="Cambria Math" panose="02040503050406030204" pitchFamily="18" charset="0"/>
                            </a:rPr>
                            <m:t>0</m:t>
                          </m:r>
                        </m:sup>
                      </m:sSubSup>
                      <m:r>
                        <a:rPr lang="kk-KZ" sz="2400" i="1">
                          <a:effectLst/>
                          <a:latin typeface="Cambria Math" panose="02040503050406030204" pitchFamily="18" charset="0"/>
                          <a:ea typeface="Calibri" panose="020F0502020204030204" pitchFamily="34" charset="0"/>
                          <a:cs typeface="Cambria Math" panose="02040503050406030204" pitchFamily="18" charset="0"/>
                        </a:rPr>
                        <m:t>+ </m:t>
                      </m:r>
                      <m:f>
                        <m:fPr>
                          <m:ctrlPr>
                            <a:rPr lang="ru-RU"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kk-KZ" sz="2400" i="1">
                              <a:effectLst/>
                              <a:latin typeface="Cambria Math" panose="02040503050406030204" pitchFamily="18" charset="0"/>
                              <a:ea typeface="Calibri" panose="020F0502020204030204" pitchFamily="34" charset="0"/>
                              <a:cs typeface="Cambria Math" panose="02040503050406030204" pitchFamily="18" charset="0"/>
                            </a:rPr>
                            <m:t>0,059</m:t>
                          </m:r>
                        </m:num>
                        <m:den>
                          <m:r>
                            <m:rPr>
                              <m:sty m:val="p"/>
                            </m:rPr>
                            <a:rPr lang="kk-KZ" sz="2400">
                              <a:effectLst/>
                              <a:latin typeface="Cambria Math" panose="02040503050406030204" pitchFamily="18" charset="0"/>
                              <a:ea typeface="Calibri" panose="020F0502020204030204" pitchFamily="34" charset="0"/>
                              <a:cs typeface="Cambria Math" panose="02040503050406030204" pitchFamily="18" charset="0"/>
                            </a:rPr>
                            <m:t>n</m:t>
                          </m:r>
                        </m:den>
                      </m:f>
                      <m:r>
                        <a:rPr lang="kk-KZ" sz="2400" i="1">
                          <a:effectLst/>
                          <a:latin typeface="Cambria Math" panose="02040503050406030204" pitchFamily="18" charset="0"/>
                          <a:ea typeface="Calibri" panose="020F0502020204030204" pitchFamily="34" charset="0"/>
                          <a:cs typeface="Times New Roman" panose="02020603050405020304" pitchFamily="18" charset="0"/>
                        </a:rPr>
                        <m:t>𝑙𝑔</m:t>
                      </m:r>
                      <m:f>
                        <m:fPr>
                          <m:ctrlPr>
                            <a:rPr lang="ru-RU"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kk-KZ" sz="2400">
                              <a:effectLst/>
                              <a:latin typeface="Cambria Math" panose="02040503050406030204" pitchFamily="18" charset="0"/>
                              <a:ea typeface="Calibri" panose="020F0502020204030204" pitchFamily="34" charset="0"/>
                              <a:cs typeface="Cambria Math" panose="02040503050406030204" pitchFamily="18" charset="0"/>
                            </a:rPr>
                            <m:t>1</m:t>
                          </m:r>
                        </m:num>
                        <m:den>
                          <m:r>
                            <m:rPr>
                              <m:sty m:val="p"/>
                            </m:rPr>
                            <a:rPr lang="ru-RU" sz="2400" kern="1200">
                              <a:solidFill>
                                <a:srgbClr val="000000"/>
                              </a:solidFill>
                              <a:effectLst/>
                              <a:latin typeface="Cambria Math" panose="02040503050406030204" pitchFamily="18" charset="0"/>
                              <a:ea typeface="+mn-ea"/>
                              <a:cs typeface="Times New Roman" panose="02020603050405020304" pitchFamily="18" charset="0"/>
                            </a:rPr>
                            <m:t>β</m:t>
                          </m:r>
                        </m:den>
                      </m:f>
                    </m:oMath>
                  </m:oMathPara>
                </a14:m>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indent="0" fontAlgn="base">
                  <a:lnSpc>
                    <a:spcPct val="107000"/>
                  </a:lnSpc>
                  <a:spcAft>
                    <a:spcPts val="800"/>
                  </a:spcAft>
                  <a:buNone/>
                </a:pPr>
                <a:r>
                  <a:rPr lang="kk-KZ"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indent="0" fontAlgn="base">
                  <a:lnSpc>
                    <a:spcPct val="107000"/>
                  </a:lnSpc>
                  <a:spcAft>
                    <a:spcPts val="800"/>
                  </a:spcAft>
                  <a:buNone/>
                </a:pPr>
                <a:r>
                  <a:rPr lang="kk-KZ" sz="2400" dirty="0">
                    <a:effectLst/>
                    <a:latin typeface="Times New Roman" panose="02020603050405020304" pitchFamily="18" charset="0"/>
                    <a:ea typeface="Times New Roman" panose="02020603050405020304" pitchFamily="18" charset="0"/>
                    <a:cs typeface="Times New Roman" panose="02020603050405020304" pitchFamily="18" charset="0"/>
                  </a:rPr>
                  <a:t>Егер комплекс түзу реакциясына тотықcызданған форма түсетін болса</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indent="0" fontAlgn="base">
                  <a:lnSpc>
                    <a:spcPct val="107000"/>
                  </a:lnSpc>
                  <a:spcAft>
                    <a:spcPts val="800"/>
                  </a:spcAft>
                  <a:buNone/>
                </a:pPr>
                <a14:m>
                  <m:oMathPara xmlns:m="http://schemas.openxmlformats.org/officeDocument/2006/math">
                    <m:oMathParaPr>
                      <m:jc m:val="centerGroup"/>
                    </m:oMathParaPr>
                    <m:oMath xmlns:m="http://schemas.openxmlformats.org/officeDocument/2006/math">
                      <m:sSub>
                        <m:sSubPr>
                          <m:ctrlPr>
                            <a:rPr lang="ru-RU" sz="2400" i="1">
                              <a:effectLst/>
                              <a:latin typeface="Cambria Math" panose="02040503050406030204" pitchFamily="18" charset="0"/>
                              <a:ea typeface="Calibri" panose="020F0502020204030204" pitchFamily="34" charset="0"/>
                              <a:cs typeface="Cambria Math" panose="02040503050406030204" pitchFamily="18" charset="0"/>
                            </a:rPr>
                          </m:ctrlPr>
                        </m:sSubPr>
                        <m:e>
                          <m:r>
                            <a:rPr lang="kk-KZ" sz="2400" i="1">
                              <a:effectLst/>
                              <a:latin typeface="Cambria Math" panose="02040503050406030204" pitchFamily="18" charset="0"/>
                              <a:ea typeface="Calibri" panose="020F0502020204030204" pitchFamily="34" charset="0"/>
                              <a:cs typeface="Cambria Math" panose="02040503050406030204" pitchFamily="18" charset="0"/>
                            </a:rPr>
                            <m:t>𝐸</m:t>
                          </m:r>
                        </m:e>
                        <m:sub>
                          <m:r>
                            <a:rPr lang="kk-KZ" sz="2400" i="1">
                              <a:effectLst/>
                              <a:latin typeface="Cambria Math" panose="02040503050406030204" pitchFamily="18" charset="0"/>
                              <a:ea typeface="Calibri" panose="020F0502020204030204" pitchFamily="34" charset="0"/>
                              <a:cs typeface="Cambria Math" panose="02040503050406030204" pitchFamily="18" charset="0"/>
                            </a:rPr>
                            <m:t>𝑂𝑥</m:t>
                          </m:r>
                          <m:r>
                            <a:rPr lang="en-US" sz="2400" i="1">
                              <a:effectLst/>
                              <a:latin typeface="Cambria Math" panose="02040503050406030204" pitchFamily="18" charset="0"/>
                              <a:ea typeface="Calibri" panose="020F0502020204030204" pitchFamily="34" charset="0"/>
                              <a:cs typeface="Cambria Math" panose="02040503050406030204" pitchFamily="18" charset="0"/>
                            </a:rPr>
                            <m:t>,</m:t>
                          </m:r>
                          <m:r>
                            <a:rPr lang="en-US" sz="2400" i="1">
                              <a:effectLst/>
                              <a:latin typeface="Cambria Math" panose="02040503050406030204" pitchFamily="18" charset="0"/>
                              <a:ea typeface="Calibri" panose="020F0502020204030204" pitchFamily="34" charset="0"/>
                              <a:cs typeface="Cambria Math" panose="02040503050406030204" pitchFamily="18" charset="0"/>
                            </a:rPr>
                            <m:t>𝐿</m:t>
                          </m:r>
                          <m:r>
                            <a:rPr lang="kk-KZ" sz="2400" i="1">
                              <a:effectLst/>
                              <a:latin typeface="Cambria Math" panose="02040503050406030204" pitchFamily="18" charset="0"/>
                              <a:ea typeface="Calibri" panose="020F0502020204030204" pitchFamily="34" charset="0"/>
                              <a:cs typeface="Cambria Math" panose="02040503050406030204" pitchFamily="18" charset="0"/>
                            </a:rPr>
                            <m:t>/</m:t>
                          </m:r>
                          <m:r>
                            <a:rPr lang="kk-KZ" sz="2400" i="1">
                              <a:effectLst/>
                              <a:latin typeface="Cambria Math" panose="02040503050406030204" pitchFamily="18" charset="0"/>
                              <a:ea typeface="Calibri" panose="020F0502020204030204" pitchFamily="34" charset="0"/>
                              <a:cs typeface="Cambria Math" panose="02040503050406030204" pitchFamily="18" charset="0"/>
                            </a:rPr>
                            <m:t>𝑅𝑒𝑑</m:t>
                          </m:r>
                          <m:sSub>
                            <m:sSubPr>
                              <m:ctrlPr>
                                <a:rPr lang="ru-RU" sz="2400" i="1">
                                  <a:effectLst/>
                                  <a:latin typeface="Cambria Math" panose="02040503050406030204" pitchFamily="18" charset="0"/>
                                  <a:ea typeface="Calibri" panose="020F0502020204030204" pitchFamily="34" charset="0"/>
                                  <a:cs typeface="Cambria Math" panose="02040503050406030204" pitchFamily="18" charset="0"/>
                                </a:rPr>
                              </m:ctrlPr>
                            </m:sSubPr>
                            <m:e>
                              <m:r>
                                <a:rPr lang="kk-KZ" sz="2400" i="1">
                                  <a:effectLst/>
                                  <a:latin typeface="Cambria Math" panose="02040503050406030204" pitchFamily="18" charset="0"/>
                                  <a:ea typeface="Calibri" panose="020F0502020204030204" pitchFamily="34" charset="0"/>
                                  <a:cs typeface="Cambria Math" panose="02040503050406030204" pitchFamily="18" charset="0"/>
                                </a:rPr>
                                <m:t>𝐿</m:t>
                              </m:r>
                            </m:e>
                            <m:sub>
                              <m:r>
                                <a:rPr lang="kk-KZ" sz="2400" i="1">
                                  <a:effectLst/>
                                  <a:latin typeface="Cambria Math" panose="02040503050406030204" pitchFamily="18" charset="0"/>
                                  <a:ea typeface="Calibri" panose="020F0502020204030204" pitchFamily="34" charset="0"/>
                                  <a:cs typeface="Cambria Math" panose="02040503050406030204" pitchFamily="18" charset="0"/>
                                </a:rPr>
                                <m:t>𝑛</m:t>
                              </m:r>
                            </m:sub>
                          </m:sSub>
                        </m:sub>
                      </m:sSub>
                      <m:r>
                        <a:rPr lang="kk-KZ" sz="2400">
                          <a:effectLst/>
                          <a:latin typeface="Cambria Math" panose="02040503050406030204" pitchFamily="18" charset="0"/>
                          <a:ea typeface="Calibri" panose="020F0502020204030204" pitchFamily="34" charset="0"/>
                          <a:cs typeface="Cambria Math" panose="02040503050406030204" pitchFamily="18" charset="0"/>
                        </a:rPr>
                        <m:t>=</m:t>
                      </m:r>
                      <m:sSubSup>
                        <m:sSubSupPr>
                          <m:ctrlPr>
                            <a:rPr lang="ru-RU" sz="2400" i="1">
                              <a:effectLst/>
                              <a:latin typeface="Cambria Math" panose="02040503050406030204" pitchFamily="18" charset="0"/>
                              <a:ea typeface="Calibri" panose="020F0502020204030204" pitchFamily="34" charset="0"/>
                              <a:cs typeface="Cambria Math" panose="02040503050406030204" pitchFamily="18" charset="0"/>
                            </a:rPr>
                          </m:ctrlPr>
                        </m:sSubSupPr>
                        <m:e>
                          <m:r>
                            <a:rPr lang="kk-KZ" sz="2400" i="1">
                              <a:effectLst/>
                              <a:latin typeface="Cambria Math" panose="02040503050406030204" pitchFamily="18" charset="0"/>
                              <a:ea typeface="Calibri" panose="020F0502020204030204" pitchFamily="34" charset="0"/>
                              <a:cs typeface="Cambria Math" panose="02040503050406030204" pitchFamily="18" charset="0"/>
                            </a:rPr>
                            <m:t>𝐸</m:t>
                          </m:r>
                        </m:e>
                        <m:sub>
                          <m:r>
                            <a:rPr lang="kk-KZ" sz="2400" i="1">
                              <a:effectLst/>
                              <a:latin typeface="Cambria Math" panose="02040503050406030204" pitchFamily="18" charset="0"/>
                              <a:ea typeface="Calibri" panose="020F0502020204030204" pitchFamily="34" charset="0"/>
                              <a:cs typeface="Cambria Math" panose="02040503050406030204" pitchFamily="18" charset="0"/>
                            </a:rPr>
                            <m:t>𝑂𝑥</m:t>
                          </m:r>
                          <m:r>
                            <a:rPr lang="kk-KZ" sz="2400" i="1">
                              <a:effectLst/>
                              <a:latin typeface="Cambria Math" panose="02040503050406030204" pitchFamily="18" charset="0"/>
                              <a:ea typeface="Calibri" panose="020F0502020204030204" pitchFamily="34" charset="0"/>
                              <a:cs typeface="Cambria Math" panose="02040503050406030204" pitchFamily="18" charset="0"/>
                            </a:rPr>
                            <m:t>/</m:t>
                          </m:r>
                          <m:r>
                            <a:rPr lang="kk-KZ" sz="2400" i="1">
                              <a:effectLst/>
                              <a:latin typeface="Cambria Math" panose="02040503050406030204" pitchFamily="18" charset="0"/>
                              <a:ea typeface="Calibri" panose="020F0502020204030204" pitchFamily="34" charset="0"/>
                              <a:cs typeface="Cambria Math" panose="02040503050406030204" pitchFamily="18" charset="0"/>
                            </a:rPr>
                            <m:t>𝑅𝑒𝑑</m:t>
                          </m:r>
                          <m:r>
                            <a:rPr lang="kk-KZ" sz="2400" i="1">
                              <a:effectLst/>
                              <a:latin typeface="Cambria Math" panose="02040503050406030204" pitchFamily="18" charset="0"/>
                              <a:ea typeface="Calibri" panose="020F0502020204030204" pitchFamily="34" charset="0"/>
                              <a:cs typeface="Cambria Math" panose="02040503050406030204" pitchFamily="18" charset="0"/>
                            </a:rPr>
                            <m:t> </m:t>
                          </m:r>
                        </m:sub>
                        <m:sup>
                          <m:r>
                            <a:rPr lang="kk-KZ" sz="2400" i="1">
                              <a:effectLst/>
                              <a:latin typeface="Cambria Math" panose="02040503050406030204" pitchFamily="18" charset="0"/>
                              <a:ea typeface="Calibri" panose="020F0502020204030204" pitchFamily="34" charset="0"/>
                              <a:cs typeface="Cambria Math" panose="02040503050406030204" pitchFamily="18" charset="0"/>
                            </a:rPr>
                            <m:t>0</m:t>
                          </m:r>
                        </m:sup>
                      </m:sSubSup>
                      <m:r>
                        <a:rPr lang="kk-KZ" sz="2400" i="1">
                          <a:effectLst/>
                          <a:latin typeface="Cambria Math" panose="02040503050406030204" pitchFamily="18" charset="0"/>
                          <a:ea typeface="Calibri" panose="020F0502020204030204" pitchFamily="34" charset="0"/>
                          <a:cs typeface="Cambria Math" panose="02040503050406030204" pitchFamily="18" charset="0"/>
                        </a:rPr>
                        <m:t>+ </m:t>
                      </m:r>
                      <m:f>
                        <m:fPr>
                          <m:ctrlPr>
                            <a:rPr lang="ru-RU"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kk-KZ" sz="2400" i="1">
                              <a:effectLst/>
                              <a:latin typeface="Cambria Math" panose="02040503050406030204" pitchFamily="18" charset="0"/>
                              <a:ea typeface="Calibri" panose="020F0502020204030204" pitchFamily="34" charset="0"/>
                              <a:cs typeface="Cambria Math" panose="02040503050406030204" pitchFamily="18" charset="0"/>
                            </a:rPr>
                            <m:t>0,059</m:t>
                          </m:r>
                        </m:num>
                        <m:den>
                          <m:r>
                            <m:rPr>
                              <m:sty m:val="p"/>
                            </m:rPr>
                            <a:rPr lang="kk-KZ" sz="2400">
                              <a:effectLst/>
                              <a:latin typeface="Cambria Math" panose="02040503050406030204" pitchFamily="18" charset="0"/>
                              <a:ea typeface="Calibri" panose="020F0502020204030204" pitchFamily="34" charset="0"/>
                              <a:cs typeface="Cambria Math" panose="02040503050406030204" pitchFamily="18" charset="0"/>
                            </a:rPr>
                            <m:t>n</m:t>
                          </m:r>
                        </m:den>
                      </m:f>
                      <m:r>
                        <a:rPr lang="kk-KZ" sz="2400" i="1">
                          <a:effectLst/>
                          <a:latin typeface="Cambria Math" panose="02040503050406030204" pitchFamily="18" charset="0"/>
                          <a:ea typeface="Calibri" panose="020F0502020204030204" pitchFamily="34" charset="0"/>
                          <a:cs typeface="Times New Roman" panose="02020603050405020304" pitchFamily="18" charset="0"/>
                        </a:rPr>
                        <m:t>𝑙𝑔</m:t>
                      </m:r>
                      <m:r>
                        <m:rPr>
                          <m:sty m:val="p"/>
                        </m:rPr>
                        <a:rPr lang="ru-RU" sz="2400" kern="1200">
                          <a:solidFill>
                            <a:srgbClr val="000000"/>
                          </a:solidFill>
                          <a:effectLst/>
                          <a:latin typeface="Cambria Math" panose="02040503050406030204" pitchFamily="18" charset="0"/>
                          <a:ea typeface="+mn-ea"/>
                          <a:cs typeface="Times New Roman" panose="02020603050405020304" pitchFamily="18" charset="0"/>
                        </a:rPr>
                        <m:t>β</m:t>
                      </m:r>
                    </m:oMath>
                  </m:oMathPara>
                </a14:m>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indent="0" fontAlgn="base">
                  <a:lnSpc>
                    <a:spcPct val="107000"/>
                  </a:lnSpc>
                  <a:spcAft>
                    <a:spcPts val="800"/>
                  </a:spcAft>
                  <a:buNone/>
                </a:pPr>
                <a:r>
                  <a:rPr lang="kk-KZ"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indent="0" fontAlgn="base">
                  <a:lnSpc>
                    <a:spcPct val="107000"/>
                  </a:lnSpc>
                  <a:spcAft>
                    <a:spcPts val="800"/>
                  </a:spcAft>
                  <a:buNone/>
                </a:pPr>
                <a:r>
                  <a:rPr lang="kk-KZ" sz="2400" dirty="0">
                    <a:effectLst/>
                    <a:latin typeface="Times New Roman" panose="02020603050405020304" pitchFamily="18" charset="0"/>
                    <a:ea typeface="Times New Roman" panose="02020603050405020304" pitchFamily="18" charset="0"/>
                    <a:cs typeface="Times New Roman" panose="02020603050405020304" pitchFamily="18" charset="0"/>
                  </a:rPr>
                  <a:t>Егер комплекс түзу реакциясына әрі тотыққан, әрі тотықcызданған форма түсетін болса</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indent="0" fontAlgn="base">
                  <a:lnSpc>
                    <a:spcPct val="107000"/>
                  </a:lnSpc>
                  <a:spcAft>
                    <a:spcPts val="800"/>
                  </a:spcAft>
                  <a:buNone/>
                </a:pPr>
                <a:r>
                  <a:rPr lang="kk-KZ"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indent="0" fontAlgn="base">
                  <a:lnSpc>
                    <a:spcPct val="107000"/>
                  </a:lnSpc>
                  <a:spcAft>
                    <a:spcPts val="800"/>
                  </a:spcAft>
                  <a:buNone/>
                </a:pPr>
                <a14:m>
                  <m:oMathPara xmlns:m="http://schemas.openxmlformats.org/officeDocument/2006/math">
                    <m:oMathParaPr>
                      <m:jc m:val="centerGroup"/>
                    </m:oMathParaPr>
                    <m:oMath xmlns:m="http://schemas.openxmlformats.org/officeDocument/2006/math">
                      <m:sSub>
                        <m:sSubPr>
                          <m:ctrlPr>
                            <a:rPr lang="ru-RU" sz="2400" i="1">
                              <a:effectLst/>
                              <a:latin typeface="Cambria Math" panose="02040503050406030204" pitchFamily="18" charset="0"/>
                              <a:ea typeface="Calibri" panose="020F0502020204030204" pitchFamily="34" charset="0"/>
                              <a:cs typeface="Cambria Math" panose="02040503050406030204" pitchFamily="18" charset="0"/>
                            </a:rPr>
                          </m:ctrlPr>
                        </m:sSubPr>
                        <m:e>
                          <m:r>
                            <a:rPr lang="kk-KZ" sz="2400" i="1">
                              <a:effectLst/>
                              <a:latin typeface="Cambria Math" panose="02040503050406030204" pitchFamily="18" charset="0"/>
                              <a:ea typeface="Calibri" panose="020F0502020204030204" pitchFamily="34" charset="0"/>
                              <a:cs typeface="Cambria Math" panose="02040503050406030204" pitchFamily="18" charset="0"/>
                            </a:rPr>
                            <m:t>𝐸</m:t>
                          </m:r>
                        </m:e>
                        <m:sub>
                          <m:r>
                            <a:rPr lang="kk-KZ" sz="2400" i="1">
                              <a:effectLst/>
                              <a:latin typeface="Cambria Math" panose="02040503050406030204" pitchFamily="18" charset="0"/>
                              <a:ea typeface="Calibri" panose="020F0502020204030204" pitchFamily="34" charset="0"/>
                              <a:cs typeface="Cambria Math" panose="02040503050406030204" pitchFamily="18" charset="0"/>
                            </a:rPr>
                            <m:t>𝑂𝑥</m:t>
                          </m:r>
                          <m:sSub>
                            <m:sSubPr>
                              <m:ctrlPr>
                                <a:rPr lang="ru-RU" sz="2400" i="1">
                                  <a:effectLst/>
                                  <a:latin typeface="Cambria Math" panose="02040503050406030204" pitchFamily="18" charset="0"/>
                                  <a:ea typeface="Calibri" panose="020F0502020204030204" pitchFamily="34" charset="0"/>
                                  <a:cs typeface="Cambria Math" panose="02040503050406030204" pitchFamily="18" charset="0"/>
                                </a:rPr>
                              </m:ctrlPr>
                            </m:sSubPr>
                            <m:e>
                              <m:r>
                                <a:rPr lang="en-US" sz="2400" i="1">
                                  <a:effectLst/>
                                  <a:latin typeface="Cambria Math" panose="02040503050406030204" pitchFamily="18" charset="0"/>
                                  <a:ea typeface="Calibri" panose="020F0502020204030204" pitchFamily="34" charset="0"/>
                                  <a:cs typeface="Cambria Math" panose="02040503050406030204" pitchFamily="18" charset="0"/>
                                </a:rPr>
                                <m:t>𝐿</m:t>
                              </m:r>
                            </m:e>
                            <m:sub>
                              <m:r>
                                <a:rPr lang="en-US" sz="2400" i="1">
                                  <a:effectLst/>
                                  <a:latin typeface="Cambria Math" panose="02040503050406030204" pitchFamily="18" charset="0"/>
                                  <a:ea typeface="Calibri" panose="020F0502020204030204" pitchFamily="34" charset="0"/>
                                  <a:cs typeface="Cambria Math" panose="02040503050406030204" pitchFamily="18" charset="0"/>
                                </a:rPr>
                                <m:t>𝑚</m:t>
                              </m:r>
                            </m:sub>
                          </m:sSub>
                          <m:r>
                            <a:rPr lang="kk-KZ" sz="2400" i="1">
                              <a:effectLst/>
                              <a:latin typeface="Cambria Math" panose="02040503050406030204" pitchFamily="18" charset="0"/>
                              <a:ea typeface="Calibri" panose="020F0502020204030204" pitchFamily="34" charset="0"/>
                              <a:cs typeface="Cambria Math" panose="02040503050406030204" pitchFamily="18" charset="0"/>
                            </a:rPr>
                            <m:t>/</m:t>
                          </m:r>
                          <m:r>
                            <a:rPr lang="kk-KZ" sz="2400" i="1">
                              <a:effectLst/>
                              <a:latin typeface="Cambria Math" panose="02040503050406030204" pitchFamily="18" charset="0"/>
                              <a:ea typeface="Calibri" panose="020F0502020204030204" pitchFamily="34" charset="0"/>
                              <a:cs typeface="Cambria Math" panose="02040503050406030204" pitchFamily="18" charset="0"/>
                            </a:rPr>
                            <m:t>𝑅𝑒𝑑</m:t>
                          </m:r>
                          <m:sSub>
                            <m:sSubPr>
                              <m:ctrlPr>
                                <a:rPr lang="ru-RU" sz="2400" i="1">
                                  <a:effectLst/>
                                  <a:latin typeface="Cambria Math" panose="02040503050406030204" pitchFamily="18" charset="0"/>
                                  <a:ea typeface="Calibri" panose="020F0502020204030204" pitchFamily="34" charset="0"/>
                                  <a:cs typeface="Cambria Math" panose="02040503050406030204" pitchFamily="18" charset="0"/>
                                </a:rPr>
                              </m:ctrlPr>
                            </m:sSubPr>
                            <m:e>
                              <m:r>
                                <a:rPr lang="kk-KZ" sz="2400" i="1">
                                  <a:effectLst/>
                                  <a:latin typeface="Cambria Math" panose="02040503050406030204" pitchFamily="18" charset="0"/>
                                  <a:ea typeface="Calibri" panose="020F0502020204030204" pitchFamily="34" charset="0"/>
                                  <a:cs typeface="Cambria Math" panose="02040503050406030204" pitchFamily="18" charset="0"/>
                                </a:rPr>
                                <m:t>𝐿</m:t>
                              </m:r>
                            </m:e>
                            <m:sub>
                              <m:r>
                                <a:rPr lang="kk-KZ" sz="2400" i="1">
                                  <a:effectLst/>
                                  <a:latin typeface="Cambria Math" panose="02040503050406030204" pitchFamily="18" charset="0"/>
                                  <a:ea typeface="Calibri" panose="020F0502020204030204" pitchFamily="34" charset="0"/>
                                  <a:cs typeface="Cambria Math" panose="02040503050406030204" pitchFamily="18" charset="0"/>
                                </a:rPr>
                                <m:t>𝑛</m:t>
                              </m:r>
                            </m:sub>
                          </m:sSub>
                        </m:sub>
                      </m:sSub>
                      <m:r>
                        <a:rPr lang="kk-KZ" sz="2400">
                          <a:effectLst/>
                          <a:latin typeface="Cambria Math" panose="02040503050406030204" pitchFamily="18" charset="0"/>
                          <a:ea typeface="Calibri" panose="020F0502020204030204" pitchFamily="34" charset="0"/>
                          <a:cs typeface="Cambria Math" panose="02040503050406030204" pitchFamily="18" charset="0"/>
                        </a:rPr>
                        <m:t>=</m:t>
                      </m:r>
                      <m:sSubSup>
                        <m:sSubSupPr>
                          <m:ctrlPr>
                            <a:rPr lang="ru-RU" sz="2400" i="1">
                              <a:effectLst/>
                              <a:latin typeface="Cambria Math" panose="02040503050406030204" pitchFamily="18" charset="0"/>
                              <a:ea typeface="Calibri" panose="020F0502020204030204" pitchFamily="34" charset="0"/>
                              <a:cs typeface="Cambria Math" panose="02040503050406030204" pitchFamily="18" charset="0"/>
                            </a:rPr>
                          </m:ctrlPr>
                        </m:sSubSupPr>
                        <m:e>
                          <m:r>
                            <a:rPr lang="kk-KZ" sz="2400" i="1">
                              <a:effectLst/>
                              <a:latin typeface="Cambria Math" panose="02040503050406030204" pitchFamily="18" charset="0"/>
                              <a:ea typeface="Calibri" panose="020F0502020204030204" pitchFamily="34" charset="0"/>
                              <a:cs typeface="Cambria Math" panose="02040503050406030204" pitchFamily="18" charset="0"/>
                            </a:rPr>
                            <m:t>𝐸</m:t>
                          </m:r>
                        </m:e>
                        <m:sub>
                          <m:r>
                            <a:rPr lang="kk-KZ" sz="2400" i="1">
                              <a:effectLst/>
                              <a:latin typeface="Cambria Math" panose="02040503050406030204" pitchFamily="18" charset="0"/>
                              <a:ea typeface="Calibri" panose="020F0502020204030204" pitchFamily="34" charset="0"/>
                              <a:cs typeface="Cambria Math" panose="02040503050406030204" pitchFamily="18" charset="0"/>
                            </a:rPr>
                            <m:t>𝑂𝑥</m:t>
                          </m:r>
                          <m:r>
                            <a:rPr lang="kk-KZ" sz="2400" i="1">
                              <a:effectLst/>
                              <a:latin typeface="Cambria Math" panose="02040503050406030204" pitchFamily="18" charset="0"/>
                              <a:ea typeface="Calibri" panose="020F0502020204030204" pitchFamily="34" charset="0"/>
                              <a:cs typeface="Cambria Math" panose="02040503050406030204" pitchFamily="18" charset="0"/>
                            </a:rPr>
                            <m:t>/</m:t>
                          </m:r>
                          <m:r>
                            <a:rPr lang="kk-KZ" sz="2400" i="1">
                              <a:effectLst/>
                              <a:latin typeface="Cambria Math" panose="02040503050406030204" pitchFamily="18" charset="0"/>
                              <a:ea typeface="Calibri" panose="020F0502020204030204" pitchFamily="34" charset="0"/>
                              <a:cs typeface="Cambria Math" panose="02040503050406030204" pitchFamily="18" charset="0"/>
                            </a:rPr>
                            <m:t>𝑅𝑒𝑑</m:t>
                          </m:r>
                          <m:r>
                            <a:rPr lang="kk-KZ" sz="2400" i="1">
                              <a:effectLst/>
                              <a:latin typeface="Cambria Math" panose="02040503050406030204" pitchFamily="18" charset="0"/>
                              <a:ea typeface="Calibri" panose="020F0502020204030204" pitchFamily="34" charset="0"/>
                              <a:cs typeface="Cambria Math" panose="02040503050406030204" pitchFamily="18" charset="0"/>
                            </a:rPr>
                            <m:t> </m:t>
                          </m:r>
                        </m:sub>
                        <m:sup>
                          <m:r>
                            <a:rPr lang="kk-KZ" sz="2400" i="1">
                              <a:effectLst/>
                              <a:latin typeface="Cambria Math" panose="02040503050406030204" pitchFamily="18" charset="0"/>
                              <a:ea typeface="Calibri" panose="020F0502020204030204" pitchFamily="34" charset="0"/>
                              <a:cs typeface="Cambria Math" panose="02040503050406030204" pitchFamily="18" charset="0"/>
                            </a:rPr>
                            <m:t>0</m:t>
                          </m:r>
                        </m:sup>
                      </m:sSubSup>
                      <m:r>
                        <a:rPr lang="kk-KZ" sz="2400" i="1">
                          <a:effectLst/>
                          <a:latin typeface="Cambria Math" panose="02040503050406030204" pitchFamily="18" charset="0"/>
                          <a:ea typeface="Calibri" panose="020F0502020204030204" pitchFamily="34" charset="0"/>
                          <a:cs typeface="Cambria Math" panose="02040503050406030204" pitchFamily="18" charset="0"/>
                        </a:rPr>
                        <m:t>+ </m:t>
                      </m:r>
                      <m:f>
                        <m:fPr>
                          <m:ctrlPr>
                            <a:rPr lang="ru-RU"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kk-KZ" sz="2400" i="1">
                              <a:effectLst/>
                              <a:latin typeface="Cambria Math" panose="02040503050406030204" pitchFamily="18" charset="0"/>
                              <a:ea typeface="Calibri" panose="020F0502020204030204" pitchFamily="34" charset="0"/>
                              <a:cs typeface="Cambria Math" panose="02040503050406030204" pitchFamily="18" charset="0"/>
                            </a:rPr>
                            <m:t>0,059</m:t>
                          </m:r>
                        </m:num>
                        <m:den>
                          <m:r>
                            <m:rPr>
                              <m:sty m:val="p"/>
                            </m:rPr>
                            <a:rPr lang="kk-KZ" sz="2400">
                              <a:effectLst/>
                              <a:latin typeface="Cambria Math" panose="02040503050406030204" pitchFamily="18" charset="0"/>
                              <a:ea typeface="Calibri" panose="020F0502020204030204" pitchFamily="34" charset="0"/>
                              <a:cs typeface="Cambria Math" panose="02040503050406030204" pitchFamily="18" charset="0"/>
                            </a:rPr>
                            <m:t>n</m:t>
                          </m:r>
                        </m:den>
                      </m:f>
                      <m:r>
                        <a:rPr lang="kk-KZ" sz="2400" i="1">
                          <a:effectLst/>
                          <a:latin typeface="Cambria Math" panose="02040503050406030204" pitchFamily="18" charset="0"/>
                          <a:ea typeface="Calibri" panose="020F0502020204030204" pitchFamily="34" charset="0"/>
                          <a:cs typeface="Times New Roman" panose="02020603050405020304" pitchFamily="18" charset="0"/>
                        </a:rPr>
                        <m:t>𝑙𝑔</m:t>
                      </m:r>
                      <m:f>
                        <m:fPr>
                          <m:ctrlPr>
                            <a:rPr lang="ru-RU" sz="2400" i="1">
                              <a:effectLst/>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ru-RU" sz="2400" kern="1200">
                              <a:solidFill>
                                <a:srgbClr val="000000"/>
                              </a:solidFill>
                              <a:effectLst/>
                              <a:latin typeface="Cambria Math" panose="02040503050406030204" pitchFamily="18" charset="0"/>
                              <a:ea typeface="+mn-ea"/>
                              <a:cs typeface="Times New Roman" panose="02020603050405020304" pitchFamily="18" charset="0"/>
                            </a:rPr>
                            <m:t>β</m:t>
                          </m:r>
                          <m:r>
                            <a:rPr lang="ru-RU" sz="2400" kern="1200">
                              <a:solidFill>
                                <a:srgbClr val="000000"/>
                              </a:solidFill>
                              <a:effectLst/>
                              <a:latin typeface="Cambria Math" panose="02040503050406030204" pitchFamily="18" charset="0"/>
                              <a:ea typeface="+mn-ea"/>
                              <a:cs typeface="Times New Roman" panose="02020603050405020304" pitchFamily="18" charset="0"/>
                            </a:rPr>
                            <m:t>(</m:t>
                          </m:r>
                          <m:r>
                            <a:rPr lang="kk-KZ" sz="2400" i="1">
                              <a:effectLst/>
                              <a:latin typeface="Cambria Math" panose="02040503050406030204" pitchFamily="18" charset="0"/>
                              <a:ea typeface="Calibri" panose="020F0502020204030204" pitchFamily="34" charset="0"/>
                              <a:cs typeface="Cambria Math" panose="02040503050406030204" pitchFamily="18" charset="0"/>
                            </a:rPr>
                            <m:t>𝑅𝑒𝑑</m:t>
                          </m:r>
                          <m:sSub>
                            <m:sSubPr>
                              <m:ctrlPr>
                                <a:rPr lang="ru-RU" sz="2400" i="1">
                                  <a:effectLst/>
                                  <a:latin typeface="Cambria Math" panose="02040503050406030204" pitchFamily="18" charset="0"/>
                                  <a:ea typeface="Calibri" panose="020F0502020204030204" pitchFamily="34" charset="0"/>
                                  <a:cs typeface="Cambria Math" panose="02040503050406030204" pitchFamily="18" charset="0"/>
                                </a:rPr>
                              </m:ctrlPr>
                            </m:sSubPr>
                            <m:e>
                              <m:r>
                                <a:rPr lang="kk-KZ" sz="2400" i="1">
                                  <a:effectLst/>
                                  <a:latin typeface="Cambria Math" panose="02040503050406030204" pitchFamily="18" charset="0"/>
                                  <a:ea typeface="Calibri" panose="020F0502020204030204" pitchFamily="34" charset="0"/>
                                  <a:cs typeface="Cambria Math" panose="02040503050406030204" pitchFamily="18" charset="0"/>
                                </a:rPr>
                                <m:t>𝐿</m:t>
                              </m:r>
                            </m:e>
                            <m:sub>
                              <m:r>
                                <a:rPr lang="kk-KZ" sz="2400" i="1">
                                  <a:effectLst/>
                                  <a:latin typeface="Cambria Math" panose="02040503050406030204" pitchFamily="18" charset="0"/>
                                  <a:ea typeface="Calibri" panose="020F0502020204030204" pitchFamily="34" charset="0"/>
                                  <a:cs typeface="Cambria Math" panose="02040503050406030204" pitchFamily="18" charset="0"/>
                                </a:rPr>
                                <m:t>𝑛</m:t>
                              </m:r>
                            </m:sub>
                          </m:sSub>
                          <m:r>
                            <a:rPr lang="ru-RU" sz="2400" i="1" kern="1200">
                              <a:solidFill>
                                <a:srgbClr val="000000"/>
                              </a:solidFill>
                              <a:effectLst/>
                              <a:latin typeface="Cambria Math" panose="02040503050406030204" pitchFamily="18" charset="0"/>
                              <a:ea typeface="+mn-ea"/>
                              <a:cs typeface="Times New Roman" panose="02020603050405020304" pitchFamily="18" charset="0"/>
                            </a:rPr>
                            <m:t>)</m:t>
                          </m:r>
                        </m:num>
                        <m:den>
                          <m:r>
                            <m:rPr>
                              <m:sty m:val="p"/>
                            </m:rPr>
                            <a:rPr lang="ru-RU" sz="2400" kern="1200">
                              <a:solidFill>
                                <a:srgbClr val="000000"/>
                              </a:solidFill>
                              <a:effectLst/>
                              <a:latin typeface="Cambria Math" panose="02040503050406030204" pitchFamily="18" charset="0"/>
                              <a:ea typeface="+mn-ea"/>
                              <a:cs typeface="Times New Roman" panose="02020603050405020304" pitchFamily="18" charset="0"/>
                              <a:hlinkClick r:id="" action="ppaction://noaction"/>
                            </a:rPr>
                            <m:t>β</m:t>
                          </m:r>
                          <m:r>
                            <a:rPr lang="ru-RU" sz="2400" kern="1200">
                              <a:solidFill>
                                <a:srgbClr val="000000"/>
                              </a:solidFill>
                              <a:effectLst/>
                              <a:latin typeface="Cambria Math" panose="02040503050406030204" pitchFamily="18" charset="0"/>
                              <a:ea typeface="+mn-ea"/>
                              <a:cs typeface="Times New Roman" panose="02020603050405020304" pitchFamily="18" charset="0"/>
                            </a:rPr>
                            <m:t>(</m:t>
                          </m:r>
                          <m:r>
                            <a:rPr lang="kk-KZ" sz="2400" i="1">
                              <a:effectLst/>
                              <a:latin typeface="Cambria Math" panose="02040503050406030204" pitchFamily="18" charset="0"/>
                              <a:ea typeface="Calibri" panose="020F0502020204030204" pitchFamily="34" charset="0"/>
                              <a:cs typeface="Cambria Math" panose="02040503050406030204" pitchFamily="18" charset="0"/>
                            </a:rPr>
                            <m:t>𝑂𝑥</m:t>
                          </m:r>
                          <m:sSub>
                            <m:sSubPr>
                              <m:ctrlPr>
                                <a:rPr lang="ru-RU" sz="2400" i="1">
                                  <a:effectLst/>
                                  <a:latin typeface="Cambria Math" panose="02040503050406030204" pitchFamily="18" charset="0"/>
                                  <a:ea typeface="Calibri" panose="020F0502020204030204" pitchFamily="34" charset="0"/>
                                  <a:cs typeface="Cambria Math" panose="02040503050406030204" pitchFamily="18" charset="0"/>
                                </a:rPr>
                              </m:ctrlPr>
                            </m:sSubPr>
                            <m:e>
                              <m:r>
                                <a:rPr lang="en-US" sz="2400" i="1">
                                  <a:effectLst/>
                                  <a:latin typeface="Cambria Math" panose="02040503050406030204" pitchFamily="18" charset="0"/>
                                  <a:ea typeface="Calibri" panose="020F0502020204030204" pitchFamily="34" charset="0"/>
                                  <a:cs typeface="Cambria Math" panose="02040503050406030204" pitchFamily="18" charset="0"/>
                                </a:rPr>
                                <m:t>𝐿</m:t>
                              </m:r>
                            </m:e>
                            <m:sub>
                              <m:r>
                                <a:rPr lang="en-US" sz="2400" i="1">
                                  <a:effectLst/>
                                  <a:latin typeface="Cambria Math" panose="02040503050406030204" pitchFamily="18" charset="0"/>
                                  <a:ea typeface="Calibri" panose="020F0502020204030204" pitchFamily="34" charset="0"/>
                                  <a:cs typeface="Cambria Math" panose="02040503050406030204" pitchFamily="18" charset="0"/>
                                </a:rPr>
                                <m:t>𝑚</m:t>
                              </m:r>
                            </m:sub>
                          </m:sSub>
                          <m:r>
                            <a:rPr lang="ru-RU" sz="2400" i="1" kern="1200">
                              <a:solidFill>
                                <a:srgbClr val="000000"/>
                              </a:solidFill>
                              <a:effectLst/>
                              <a:latin typeface="Cambria Math" panose="02040503050406030204" pitchFamily="18" charset="0"/>
                              <a:ea typeface="+mn-ea"/>
                              <a:cs typeface="Times New Roman" panose="02020603050405020304" pitchFamily="18" charset="0"/>
                            </a:rPr>
                            <m:t>)</m:t>
                          </m:r>
                        </m:den>
                      </m:f>
                    </m:oMath>
                  </m:oMathPara>
                </a14:m>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mc:Choice>
        <mc:Fallback xmlns="">
          <p:sp>
            <p:nvSpPr>
              <p:cNvPr id="3" name="Объект 2">
                <a:extLst>
                  <a:ext uri="{FF2B5EF4-FFF2-40B4-BE49-F238E27FC236}">
                    <a16:creationId xmlns:a16="http://schemas.microsoft.com/office/drawing/2014/main" id="{0E6966ED-EFB1-4100-802B-C30D33360CF5}"/>
                  </a:ext>
                </a:extLst>
              </p:cNvPr>
              <p:cNvSpPr>
                <a:spLocks noGrp="1" noRot="1" noChangeAspect="1" noMove="1" noResize="1" noEditPoints="1" noAdjustHandles="1" noChangeArrowheads="1" noChangeShapeType="1" noTextEdit="1"/>
              </p:cNvSpPr>
              <p:nvPr>
                <p:ph sz="quarter" idx="1"/>
              </p:nvPr>
            </p:nvSpPr>
            <p:spPr>
              <a:xfrm>
                <a:off x="457200" y="332656"/>
                <a:ext cx="8003232" cy="6141296"/>
              </a:xfrm>
              <a:blipFill>
                <a:blip r:embed="rId2"/>
                <a:stretch>
                  <a:fillRect t="-794"/>
                </a:stretch>
              </a:blipFill>
            </p:spPr>
            <p:txBody>
              <a:bodyPr/>
              <a:lstStyle/>
              <a:p>
                <a:r>
                  <a:rPr lang="ru-RU">
                    <a:noFill/>
                  </a:rPr>
                  <a:t> </a:t>
                </a:r>
              </a:p>
            </p:txBody>
          </p:sp>
        </mc:Fallback>
      </mc:AlternateContent>
      <p:sp>
        <p:nvSpPr>
          <p:cNvPr id="4" name="Номер слайда 3">
            <a:extLst>
              <a:ext uri="{FF2B5EF4-FFF2-40B4-BE49-F238E27FC236}">
                <a16:creationId xmlns:a16="http://schemas.microsoft.com/office/drawing/2014/main" id="{6AA3AB8E-8730-4CF0-8C61-55B2ADE9BDDA}"/>
              </a:ext>
            </a:extLst>
          </p:cNvPr>
          <p:cNvSpPr>
            <a:spLocks noGrp="1"/>
          </p:cNvSpPr>
          <p:nvPr>
            <p:ph type="sldNum" sz="quarter" idx="15"/>
          </p:nvPr>
        </p:nvSpPr>
        <p:spPr/>
        <p:txBody>
          <a:bodyPr/>
          <a:lstStyle/>
          <a:p>
            <a:fld id="{D6F87789-79C0-4369-89FF-5E19A7612EE5}" type="slidenum">
              <a:rPr lang="ru-RU" smtClean="0"/>
              <a:pPr/>
              <a:t>23</a:t>
            </a:fld>
            <a:endParaRPr lang="ru-RU"/>
          </a:p>
        </p:txBody>
      </p:sp>
    </p:spTree>
    <p:extLst>
      <p:ext uri="{BB962C8B-B14F-4D97-AF65-F5344CB8AC3E}">
        <p14:creationId xmlns:p14="http://schemas.microsoft.com/office/powerpoint/2010/main" val="20205179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Объект 2">
                <a:extLst>
                  <a:ext uri="{FF2B5EF4-FFF2-40B4-BE49-F238E27FC236}">
                    <a16:creationId xmlns:a16="http://schemas.microsoft.com/office/drawing/2014/main" id="{A391BAAB-471D-4344-98CD-B388BF678646}"/>
                  </a:ext>
                </a:extLst>
              </p:cNvPr>
              <p:cNvSpPr>
                <a:spLocks noGrp="1"/>
              </p:cNvSpPr>
              <p:nvPr>
                <p:ph sz="quarter" idx="1"/>
              </p:nvPr>
            </p:nvSpPr>
            <p:spPr>
              <a:xfrm>
                <a:off x="457200" y="404664"/>
                <a:ext cx="8003232" cy="6069288"/>
              </a:xfrm>
            </p:spPr>
            <p:txBody>
              <a:bodyPr>
                <a:normAutofit/>
              </a:bodyPr>
              <a:lstStyle/>
              <a:p>
                <a:pPr indent="0" algn="just">
                  <a:lnSpc>
                    <a:spcPct val="107000"/>
                  </a:lnSpc>
                  <a:spcAft>
                    <a:spcPts val="800"/>
                  </a:spcAft>
                  <a:buNone/>
                </a:pPr>
                <a:r>
                  <a:rPr lang="kk-KZ" sz="2400" dirty="0">
                    <a:effectLst/>
                    <a:latin typeface="Times New Roman" panose="02020603050405020304" pitchFamily="18" charset="0"/>
                    <a:ea typeface="Calibri" panose="020F0502020204030204" pitchFamily="34" charset="0"/>
                    <a:cs typeface="Times New Roman" panose="02020603050405020304" pitchFamily="18" charset="0"/>
                  </a:rPr>
                  <a:t>Тотығу-тотықсыздану реакцияларының бағалануы</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fontAlgn="base"/>
                <a:endParaRPr lang="ru-RU" sz="2000" dirty="0">
                  <a:effectLst/>
                  <a:latin typeface="Times New Roman" panose="02020603050405020304" pitchFamily="18" charset="0"/>
                  <a:ea typeface="Times New Roman" panose="02020603050405020304" pitchFamily="18" charset="0"/>
                </a:endParaRPr>
              </a:p>
              <a:p>
                <a:pPr indent="0" algn="just" fontAlgn="base">
                  <a:buNone/>
                </a:pPr>
                <a:r>
                  <a:rPr lang="kk-KZ" sz="2400" kern="1200" dirty="0">
                    <a:solidFill>
                      <a:srgbClr val="000000"/>
                    </a:solidFill>
                    <a:effectLst/>
                    <a:latin typeface="Times New Roman" panose="02020603050405020304" pitchFamily="18" charset="0"/>
                    <a:ea typeface="+mn-ea"/>
                  </a:rPr>
                  <a:t>Ox</a:t>
                </a:r>
                <a:r>
                  <a:rPr lang="kk-KZ" sz="2400" kern="1200" baseline="-25000" dirty="0">
                    <a:solidFill>
                      <a:srgbClr val="000000"/>
                    </a:solidFill>
                    <a:effectLst/>
                    <a:latin typeface="Times New Roman" panose="02020603050405020304" pitchFamily="18" charset="0"/>
                    <a:ea typeface="+mn-ea"/>
                  </a:rPr>
                  <a:t>1</a:t>
                </a:r>
                <a:r>
                  <a:rPr lang="kk-KZ" sz="2400" kern="1200" dirty="0">
                    <a:solidFill>
                      <a:srgbClr val="000000"/>
                    </a:solidFill>
                    <a:effectLst/>
                    <a:latin typeface="Times New Roman" panose="02020603050405020304" pitchFamily="18" charset="0"/>
                    <a:ea typeface="+mn-ea"/>
                  </a:rPr>
                  <a:t> + ne </a:t>
                </a:r>
                <a:r>
                  <a:rPr lang="ru-RU" sz="2400" kern="1200" dirty="0">
                    <a:solidFill>
                      <a:srgbClr val="000000"/>
                    </a:solidFill>
                    <a:effectLst/>
                    <a:latin typeface="Times New Roman" panose="02020603050405020304" pitchFamily="18" charset="0"/>
                    <a:ea typeface="+mn-ea"/>
                    <a:sym typeface="Symbol" panose="05050102010706020507" pitchFamily="18" charset="2"/>
                  </a:rPr>
                  <a:t></a:t>
                </a:r>
                <a:r>
                  <a:rPr lang="kk-KZ" sz="2400" kern="1200" dirty="0">
                    <a:solidFill>
                      <a:srgbClr val="000000"/>
                    </a:solidFill>
                    <a:effectLst/>
                    <a:latin typeface="Times New Roman" panose="02020603050405020304" pitchFamily="18" charset="0"/>
                    <a:ea typeface="+mn-ea"/>
                  </a:rPr>
                  <a:t> Red</a:t>
                </a:r>
                <a:r>
                  <a:rPr lang="kk-KZ" sz="2400" kern="1200" baseline="-25000" dirty="0">
                    <a:solidFill>
                      <a:srgbClr val="000000"/>
                    </a:solidFill>
                    <a:effectLst/>
                    <a:latin typeface="Times New Roman" panose="02020603050405020304" pitchFamily="18" charset="0"/>
                    <a:ea typeface="+mn-ea"/>
                  </a:rPr>
                  <a:t>1</a:t>
                </a:r>
                <a:r>
                  <a:rPr lang="kk-KZ" sz="2400" kern="1200" dirty="0">
                    <a:solidFill>
                      <a:srgbClr val="000000"/>
                    </a:solidFill>
                    <a:effectLst/>
                    <a:latin typeface="Times New Roman" panose="02020603050405020304" pitchFamily="18" charset="0"/>
                    <a:ea typeface="+mn-ea"/>
                  </a:rPr>
                  <a:t>           К</a:t>
                </a:r>
                <a:r>
                  <a:rPr lang="kk-KZ" sz="2400" kern="1200" baseline="-25000" dirty="0">
                    <a:solidFill>
                      <a:srgbClr val="000000"/>
                    </a:solidFill>
                    <a:effectLst/>
                    <a:latin typeface="Times New Roman" panose="02020603050405020304" pitchFamily="18" charset="0"/>
                    <a:ea typeface="+mn-ea"/>
                  </a:rPr>
                  <a:t>1</a:t>
                </a:r>
                <a:endParaRPr lang="ru-RU" sz="2000" dirty="0">
                  <a:effectLst/>
                  <a:latin typeface="Times New Roman" panose="02020603050405020304" pitchFamily="18" charset="0"/>
                  <a:ea typeface="Times New Roman" panose="02020603050405020304" pitchFamily="18" charset="0"/>
                </a:endParaRPr>
              </a:p>
              <a:p>
                <a:pPr indent="0" algn="just" fontAlgn="base">
                  <a:buNone/>
                </a:pPr>
                <a:r>
                  <a:rPr lang="en-US" sz="2400" kern="1200" dirty="0">
                    <a:solidFill>
                      <a:srgbClr val="000000"/>
                    </a:solidFill>
                    <a:effectLst/>
                    <a:latin typeface="Times New Roman" panose="02020603050405020304" pitchFamily="18" charset="0"/>
                    <a:ea typeface="+mn-ea"/>
                  </a:rPr>
                  <a:t>Red</a:t>
                </a:r>
                <a:r>
                  <a:rPr lang="en-US" sz="2400" kern="1200" baseline="-25000" dirty="0">
                    <a:solidFill>
                      <a:srgbClr val="000000"/>
                    </a:solidFill>
                    <a:effectLst/>
                    <a:latin typeface="Times New Roman" panose="02020603050405020304" pitchFamily="18" charset="0"/>
                    <a:ea typeface="+mn-ea"/>
                  </a:rPr>
                  <a:t>2</a:t>
                </a:r>
                <a:r>
                  <a:rPr lang="en-US" sz="2400" kern="1200" dirty="0">
                    <a:solidFill>
                      <a:srgbClr val="000000"/>
                    </a:solidFill>
                    <a:effectLst/>
                    <a:latin typeface="Times New Roman" panose="02020603050405020304" pitchFamily="18" charset="0"/>
                    <a:ea typeface="+mn-ea"/>
                  </a:rPr>
                  <a:t> - ne </a:t>
                </a:r>
                <a:r>
                  <a:rPr lang="en-US" sz="2400" kern="1200" dirty="0">
                    <a:solidFill>
                      <a:srgbClr val="000000"/>
                    </a:solidFill>
                    <a:effectLst/>
                    <a:latin typeface="Times New Roman" panose="02020603050405020304" pitchFamily="18" charset="0"/>
                    <a:ea typeface="+mn-ea"/>
                    <a:sym typeface="Symbol" panose="05050102010706020507" pitchFamily="18" charset="2"/>
                  </a:rPr>
                  <a:t></a:t>
                </a:r>
                <a:r>
                  <a:rPr lang="en-US" sz="2400" kern="1200" dirty="0">
                    <a:solidFill>
                      <a:srgbClr val="000000"/>
                    </a:solidFill>
                    <a:effectLst/>
                    <a:latin typeface="Times New Roman" panose="02020603050405020304" pitchFamily="18" charset="0"/>
                    <a:ea typeface="+mn-ea"/>
                  </a:rPr>
                  <a:t> Ox</a:t>
                </a:r>
                <a:r>
                  <a:rPr lang="en-US" sz="2400" kern="1200" baseline="-25000" dirty="0">
                    <a:solidFill>
                      <a:srgbClr val="000000"/>
                    </a:solidFill>
                    <a:effectLst/>
                    <a:latin typeface="Times New Roman" panose="02020603050405020304" pitchFamily="18" charset="0"/>
                    <a:ea typeface="+mn-ea"/>
                  </a:rPr>
                  <a:t>2 </a:t>
                </a:r>
                <a:r>
                  <a:rPr lang="en-US" sz="2400" kern="1200" dirty="0">
                    <a:solidFill>
                      <a:srgbClr val="000000"/>
                    </a:solidFill>
                    <a:effectLst/>
                    <a:latin typeface="Times New Roman" panose="02020603050405020304" pitchFamily="18" charset="0"/>
                    <a:ea typeface="+mn-ea"/>
                  </a:rPr>
                  <a:t>           </a:t>
                </a:r>
                <a:r>
                  <a:rPr lang="kk-KZ" sz="2400" kern="1200" dirty="0">
                    <a:solidFill>
                      <a:srgbClr val="000000"/>
                    </a:solidFill>
                    <a:effectLst/>
                    <a:latin typeface="Times New Roman" panose="02020603050405020304" pitchFamily="18" charset="0"/>
                    <a:ea typeface="+mn-ea"/>
                  </a:rPr>
                  <a:t>К</a:t>
                </a:r>
                <a:r>
                  <a:rPr lang="kk-KZ" sz="2400" kern="1200" baseline="-25000" dirty="0">
                    <a:solidFill>
                      <a:srgbClr val="000000"/>
                    </a:solidFill>
                    <a:effectLst/>
                    <a:latin typeface="Times New Roman" panose="02020603050405020304" pitchFamily="18" charset="0"/>
                    <a:ea typeface="+mn-ea"/>
                  </a:rPr>
                  <a:t>2 </a:t>
                </a:r>
                <a:endParaRPr lang="ru-RU" sz="2000" dirty="0">
                  <a:effectLst/>
                  <a:latin typeface="Times New Roman" panose="02020603050405020304" pitchFamily="18" charset="0"/>
                  <a:ea typeface="Times New Roman" panose="02020603050405020304" pitchFamily="18" charset="0"/>
                </a:endParaRPr>
              </a:p>
              <a:p>
                <a:pPr indent="0" fontAlgn="base">
                  <a:buNone/>
                </a:pPr>
                <a:r>
                  <a:rPr lang="kk-KZ" sz="2400" spc="-10" dirty="0">
                    <a:solidFill>
                      <a:srgbClr val="323232"/>
                    </a:solidFill>
                    <a:effectLst/>
                    <a:latin typeface="Times New Roman" panose="02020603050405020304" pitchFamily="18" charset="0"/>
                    <a:ea typeface="Times New Roman" panose="02020603050405020304" pitchFamily="18" charset="0"/>
                  </a:rPr>
                  <a:t>Ox</a:t>
                </a:r>
                <a:r>
                  <a:rPr lang="kk-KZ" sz="2400" spc="-10" baseline="-25000" dirty="0">
                    <a:solidFill>
                      <a:srgbClr val="323232"/>
                    </a:solidFill>
                    <a:effectLst/>
                    <a:latin typeface="Times New Roman" panose="02020603050405020304" pitchFamily="18" charset="0"/>
                    <a:ea typeface="Times New Roman" panose="02020603050405020304" pitchFamily="18" charset="0"/>
                  </a:rPr>
                  <a:t>1</a:t>
                </a:r>
                <a:r>
                  <a:rPr lang="kk-KZ" sz="2400" spc="-10" dirty="0">
                    <a:solidFill>
                      <a:srgbClr val="323232"/>
                    </a:solidFill>
                    <a:effectLst/>
                    <a:latin typeface="Times New Roman" panose="02020603050405020304" pitchFamily="18" charset="0"/>
                    <a:ea typeface="Times New Roman" panose="02020603050405020304" pitchFamily="18" charset="0"/>
                  </a:rPr>
                  <a:t>+Red</a:t>
                </a:r>
                <a:r>
                  <a:rPr lang="kk-KZ" sz="2400" spc="-10" baseline="-25000" dirty="0">
                    <a:solidFill>
                      <a:srgbClr val="323232"/>
                    </a:solidFill>
                    <a:effectLst/>
                    <a:latin typeface="Times New Roman" panose="02020603050405020304" pitchFamily="18" charset="0"/>
                    <a:ea typeface="Times New Roman" panose="02020603050405020304" pitchFamily="18" charset="0"/>
                  </a:rPr>
                  <a:t>2</a:t>
                </a:r>
                <a:r>
                  <a:rPr lang="kk-KZ" sz="2400" spc="-10" dirty="0">
                    <a:solidFill>
                      <a:srgbClr val="323232"/>
                    </a:solidFill>
                    <a:effectLst/>
                    <a:latin typeface="Times New Roman" panose="02020603050405020304" pitchFamily="18" charset="0"/>
                    <a:ea typeface="Times New Roman" panose="02020603050405020304" pitchFamily="18" charset="0"/>
                  </a:rPr>
                  <a:t> = Red</a:t>
                </a:r>
                <a:r>
                  <a:rPr lang="kk-KZ" sz="2400" spc="-10" baseline="-25000" dirty="0">
                    <a:solidFill>
                      <a:srgbClr val="323232"/>
                    </a:solidFill>
                    <a:effectLst/>
                    <a:latin typeface="Times New Roman" panose="02020603050405020304" pitchFamily="18" charset="0"/>
                    <a:ea typeface="Times New Roman" panose="02020603050405020304" pitchFamily="18" charset="0"/>
                  </a:rPr>
                  <a:t>1</a:t>
                </a:r>
                <a:r>
                  <a:rPr lang="kk-KZ" sz="2400" spc="-10" dirty="0">
                    <a:solidFill>
                      <a:srgbClr val="323232"/>
                    </a:solidFill>
                    <a:effectLst/>
                    <a:latin typeface="Times New Roman" panose="02020603050405020304" pitchFamily="18" charset="0"/>
                    <a:ea typeface="Times New Roman" panose="02020603050405020304" pitchFamily="18" charset="0"/>
                  </a:rPr>
                  <a:t>+Ох</a:t>
                </a:r>
                <a:r>
                  <a:rPr lang="kk-KZ" sz="2400" spc="-10" baseline="-25000" dirty="0">
                    <a:solidFill>
                      <a:srgbClr val="323232"/>
                    </a:solidFill>
                    <a:effectLst/>
                    <a:latin typeface="Times New Roman" panose="02020603050405020304" pitchFamily="18" charset="0"/>
                    <a:ea typeface="Times New Roman" panose="02020603050405020304" pitchFamily="18" charset="0"/>
                  </a:rPr>
                  <a:t>2     </a:t>
                </a:r>
                <a:r>
                  <a:rPr lang="kk-KZ" sz="2400" kern="1200" dirty="0">
                    <a:solidFill>
                      <a:srgbClr val="000000"/>
                    </a:solidFill>
                    <a:effectLst/>
                    <a:latin typeface="Times New Roman" panose="02020603050405020304" pitchFamily="18" charset="0"/>
                    <a:ea typeface="+mn-ea"/>
                  </a:rPr>
                  <a:t>К</a:t>
                </a:r>
                <a:r>
                  <a:rPr lang="kk-KZ" sz="2400" kern="1200" baseline="-25000" dirty="0">
                    <a:solidFill>
                      <a:srgbClr val="000000"/>
                    </a:solidFill>
                    <a:effectLst/>
                    <a:latin typeface="Times New Roman" panose="02020603050405020304" pitchFamily="18" charset="0"/>
                    <a:ea typeface="+mn-ea"/>
                  </a:rPr>
                  <a:t>3</a:t>
                </a:r>
                <a:endParaRPr lang="ru-RU" sz="2000" dirty="0">
                  <a:effectLst/>
                  <a:latin typeface="Times New Roman" panose="02020603050405020304" pitchFamily="18" charset="0"/>
                  <a:ea typeface="Times New Roman" panose="02020603050405020304" pitchFamily="18" charset="0"/>
                </a:endParaRPr>
              </a:p>
              <a:p>
                <a:pPr indent="0" algn="just" fontAlgn="base">
                  <a:buNone/>
                </a:pPr>
                <a:r>
                  <a:rPr lang="kk-KZ" sz="2400" dirty="0">
                    <a:effectLst/>
                    <a:latin typeface="Times New Roman" panose="02020603050405020304" pitchFamily="18" charset="0"/>
                    <a:ea typeface="Times New Roman" panose="02020603050405020304" pitchFamily="18" charset="0"/>
                  </a:rPr>
                  <a:t> </a:t>
                </a:r>
                <a:endParaRPr lang="ru-RU" sz="2000" dirty="0">
                  <a:effectLst/>
                  <a:latin typeface="Times New Roman" panose="02020603050405020304" pitchFamily="18" charset="0"/>
                  <a:ea typeface="Times New Roman" panose="02020603050405020304" pitchFamily="18" charset="0"/>
                </a:endParaRPr>
              </a:p>
              <a:p>
                <a:pPr indent="0" algn="just" fontAlgn="base">
                  <a:buNone/>
                </a:pPr>
                <a:r>
                  <a:rPr lang="kk-KZ" sz="2400" dirty="0">
                    <a:effectLst/>
                    <a:latin typeface="Times New Roman" panose="02020603050405020304" pitchFamily="18" charset="0"/>
                    <a:ea typeface="Times New Roman" panose="02020603050405020304" pitchFamily="18" charset="0"/>
                  </a:rPr>
                  <a:t>Егер реакция қышқылды ортада орындалса, жартылай реакцияға Н</a:t>
                </a:r>
                <a:r>
                  <a:rPr lang="kk-KZ" sz="2400" baseline="30000" dirty="0">
                    <a:effectLst/>
                    <a:latin typeface="Times New Roman" panose="02020603050405020304" pitchFamily="18" charset="0"/>
                    <a:ea typeface="Times New Roman" panose="02020603050405020304" pitchFamily="18" charset="0"/>
                  </a:rPr>
                  <a:t>+ </a:t>
                </a:r>
                <a:r>
                  <a:rPr lang="kk-KZ" sz="2400" dirty="0">
                    <a:effectLst/>
                    <a:latin typeface="Times New Roman" panose="02020603050405020304" pitchFamily="18" charset="0"/>
                    <a:ea typeface="Times New Roman" panose="02020603050405020304" pitchFamily="18" charset="0"/>
                  </a:rPr>
                  <a:t>ионы қосылады, сәйкесінше сілтілі ортада ОН</a:t>
                </a:r>
                <a:r>
                  <a:rPr lang="kk-KZ" sz="2400" baseline="30000" dirty="0">
                    <a:effectLst/>
                    <a:latin typeface="Times New Roman" panose="02020603050405020304" pitchFamily="18" charset="0"/>
                    <a:ea typeface="Times New Roman" panose="02020603050405020304" pitchFamily="18" charset="0"/>
                  </a:rPr>
                  <a:t>-</a:t>
                </a:r>
                <a:r>
                  <a:rPr lang="kk-KZ" sz="2400" dirty="0">
                    <a:effectLst/>
                    <a:latin typeface="Times New Roman" panose="02020603050405020304" pitchFamily="18" charset="0"/>
                    <a:ea typeface="Times New Roman" panose="02020603050405020304" pitchFamily="18" charset="0"/>
                  </a:rPr>
                  <a:t> иондары. Берілген толық реакцияның термадинамикалық константасы былай өрнектеледі:</a:t>
                </a:r>
                <a:endParaRPr lang="ru-RU" sz="2000" dirty="0">
                  <a:effectLst/>
                  <a:latin typeface="Times New Roman" panose="02020603050405020304" pitchFamily="18" charset="0"/>
                  <a:ea typeface="Times New Roman" panose="02020603050405020304" pitchFamily="18" charset="0"/>
                </a:endParaRPr>
              </a:p>
              <a:p>
                <a:pPr indent="0" algn="just" fontAlgn="base">
                  <a:buNone/>
                </a:pPr>
                <a:r>
                  <a:rPr lang="kk-KZ" sz="2400" dirty="0">
                    <a:effectLst/>
                    <a:latin typeface="Times New Roman" panose="02020603050405020304" pitchFamily="18" charset="0"/>
                    <a:ea typeface="Times New Roman" panose="02020603050405020304" pitchFamily="18" charset="0"/>
                  </a:rPr>
                  <a:t> </a:t>
                </a:r>
                <a:endParaRPr lang="ru-RU" sz="2000" dirty="0">
                  <a:effectLst/>
                  <a:latin typeface="Times New Roman" panose="02020603050405020304" pitchFamily="18" charset="0"/>
                  <a:ea typeface="Times New Roman" panose="02020603050405020304" pitchFamily="18" charset="0"/>
                </a:endParaRPr>
              </a:p>
              <a:p>
                <a:pPr indent="0" algn="just" fontAlgn="base">
                  <a:buNone/>
                </a:pPr>
                <a14:m>
                  <m:oMathPara xmlns:m="http://schemas.openxmlformats.org/officeDocument/2006/math">
                    <m:oMathParaPr>
                      <m:jc m:val="centerGroup"/>
                    </m:oMathParaPr>
                    <m:oMath xmlns:m="http://schemas.openxmlformats.org/officeDocument/2006/math">
                      <m:sSup>
                        <m:sSupPr>
                          <m:ctrlPr>
                            <a:rPr lang="ru-RU" sz="2400" i="1">
                              <a:effectLst/>
                              <a:latin typeface="Cambria Math" panose="02040503050406030204" pitchFamily="18" charset="0"/>
                              <a:ea typeface="Times New Roman" panose="02020603050405020304" pitchFamily="18" charset="0"/>
                              <a:cs typeface="Cambria Math" panose="02040503050406030204" pitchFamily="18" charset="0"/>
                            </a:rPr>
                          </m:ctrlPr>
                        </m:sSupPr>
                        <m:e>
                          <m:r>
                            <a:rPr lang="kk-KZ" sz="2400" i="1">
                              <a:effectLst/>
                              <a:latin typeface="Cambria Math" panose="02040503050406030204" pitchFamily="18" charset="0"/>
                              <a:ea typeface="Times New Roman" panose="02020603050405020304" pitchFamily="18" charset="0"/>
                              <a:cs typeface="Cambria Math" panose="02040503050406030204" pitchFamily="18" charset="0"/>
                            </a:rPr>
                            <m:t>𝐾</m:t>
                          </m:r>
                        </m:e>
                        <m:sup>
                          <m:r>
                            <a:rPr lang="kk-KZ" sz="2400" i="1">
                              <a:effectLst/>
                              <a:latin typeface="Cambria Math" panose="02040503050406030204" pitchFamily="18" charset="0"/>
                              <a:ea typeface="Times New Roman" panose="02020603050405020304" pitchFamily="18" charset="0"/>
                              <a:cs typeface="Cambria Math" panose="02040503050406030204" pitchFamily="18" charset="0"/>
                            </a:rPr>
                            <m:t>0</m:t>
                          </m:r>
                        </m:sup>
                      </m:sSup>
                      <m:r>
                        <a:rPr lang="kk-KZ" sz="2400">
                          <a:effectLst/>
                          <a:latin typeface="Cambria Math" panose="02040503050406030204" pitchFamily="18" charset="0"/>
                          <a:ea typeface="Times New Roman" panose="02020603050405020304" pitchFamily="18" charset="0"/>
                          <a:cs typeface="Cambria Math" panose="02040503050406030204" pitchFamily="18" charset="0"/>
                        </a:rPr>
                        <m:t>=</m:t>
                      </m:r>
                      <m:f>
                        <m:fPr>
                          <m:ctrlPr>
                            <a:rPr lang="ru-RU" sz="2400" i="1">
                              <a:effectLst/>
                              <a:latin typeface="Cambria Math" panose="02040503050406030204" pitchFamily="18" charset="0"/>
                              <a:ea typeface="Times New Roman" panose="02020603050405020304" pitchFamily="18" charset="0"/>
                            </a:rPr>
                          </m:ctrlPr>
                        </m:fPr>
                        <m:num>
                          <m:sSub>
                            <m:sSubPr>
                              <m:ctrlPr>
                                <a:rPr lang="ru-RU" sz="2400" i="1">
                                  <a:effectLst/>
                                  <a:latin typeface="Cambria Math" panose="02040503050406030204" pitchFamily="18" charset="0"/>
                                  <a:ea typeface="Times New Roman" panose="02020603050405020304" pitchFamily="18" charset="0"/>
                                  <a:cs typeface="Cambria Math" panose="02040503050406030204" pitchFamily="18" charset="0"/>
                                </a:rPr>
                              </m:ctrlPr>
                            </m:sSubPr>
                            <m:e>
                              <m:r>
                                <a:rPr lang="kk-KZ" sz="2400" i="1">
                                  <a:effectLst/>
                                  <a:latin typeface="Cambria Math" panose="02040503050406030204" pitchFamily="18" charset="0"/>
                                  <a:ea typeface="Times New Roman" panose="02020603050405020304" pitchFamily="18" charset="0"/>
                                  <a:cs typeface="Cambria Math" panose="02040503050406030204" pitchFamily="18" charset="0"/>
                                </a:rPr>
                                <m:t>𝑎</m:t>
                              </m:r>
                            </m:e>
                            <m:sub>
                              <m:r>
                                <m:rPr>
                                  <m:sty m:val="p"/>
                                </m:rPr>
                                <a:rPr lang="kk-KZ" sz="2400" spc="-10">
                                  <a:solidFill>
                                    <a:srgbClr val="323232"/>
                                  </a:solidFill>
                                  <a:effectLst/>
                                  <a:latin typeface="Cambria Math" panose="02040503050406030204" pitchFamily="18" charset="0"/>
                                  <a:ea typeface="Times New Roman" panose="02020603050405020304" pitchFamily="18" charset="0"/>
                                </a:rPr>
                                <m:t>Ox</m:t>
                              </m:r>
                              <m:r>
                                <a:rPr lang="kk-KZ" sz="2400" spc="-10" baseline="-25000">
                                  <a:solidFill>
                                    <a:srgbClr val="323232"/>
                                  </a:solidFill>
                                  <a:effectLst/>
                                  <a:latin typeface="Cambria Math" panose="02040503050406030204" pitchFamily="18" charset="0"/>
                                  <a:ea typeface="Times New Roman" panose="02020603050405020304" pitchFamily="18" charset="0"/>
                                </a:rPr>
                                <m:t>2</m:t>
                              </m:r>
                            </m:sub>
                          </m:sSub>
                          <m:r>
                            <a:rPr lang="kk-KZ" sz="2400" i="1">
                              <a:effectLst/>
                              <a:latin typeface="Cambria Math" panose="02040503050406030204" pitchFamily="18" charset="0"/>
                              <a:ea typeface="Times New Roman" panose="02020603050405020304" pitchFamily="18" charset="0"/>
                              <a:cs typeface="Cambria Math" panose="02040503050406030204" pitchFamily="18" charset="0"/>
                            </a:rPr>
                            <m:t>∙</m:t>
                          </m:r>
                          <m:sSub>
                            <m:sSubPr>
                              <m:ctrlPr>
                                <a:rPr lang="ru-RU" sz="2400" i="1">
                                  <a:effectLst/>
                                  <a:latin typeface="Cambria Math" panose="02040503050406030204" pitchFamily="18" charset="0"/>
                                  <a:ea typeface="Times New Roman" panose="02020603050405020304" pitchFamily="18" charset="0"/>
                                  <a:cs typeface="Cambria Math" panose="02040503050406030204" pitchFamily="18" charset="0"/>
                                </a:rPr>
                              </m:ctrlPr>
                            </m:sSubPr>
                            <m:e>
                              <m:r>
                                <a:rPr lang="kk-KZ" sz="2400" i="1">
                                  <a:effectLst/>
                                  <a:latin typeface="Cambria Math" panose="02040503050406030204" pitchFamily="18" charset="0"/>
                                  <a:ea typeface="Times New Roman" panose="02020603050405020304" pitchFamily="18" charset="0"/>
                                  <a:cs typeface="Cambria Math" panose="02040503050406030204" pitchFamily="18" charset="0"/>
                                </a:rPr>
                                <m:t>𝑎</m:t>
                              </m:r>
                            </m:e>
                            <m:sub>
                              <m:r>
                                <m:rPr>
                                  <m:sty m:val="p"/>
                                </m:rPr>
                                <a:rPr lang="kk-KZ" sz="2400" spc="-10">
                                  <a:solidFill>
                                    <a:srgbClr val="323232"/>
                                  </a:solidFill>
                                  <a:effectLst/>
                                  <a:latin typeface="Cambria Math" panose="02040503050406030204" pitchFamily="18" charset="0"/>
                                  <a:ea typeface="Times New Roman" panose="02020603050405020304" pitchFamily="18" charset="0"/>
                                </a:rPr>
                                <m:t>Red</m:t>
                              </m:r>
                              <m:r>
                                <a:rPr lang="kk-KZ" sz="2400" spc="-10" baseline="-25000">
                                  <a:solidFill>
                                    <a:srgbClr val="323232"/>
                                  </a:solidFill>
                                  <a:effectLst/>
                                  <a:latin typeface="Cambria Math" panose="02040503050406030204" pitchFamily="18" charset="0"/>
                                  <a:ea typeface="Times New Roman" panose="02020603050405020304" pitchFamily="18" charset="0"/>
                                </a:rPr>
                                <m:t>1</m:t>
                              </m:r>
                            </m:sub>
                          </m:sSub>
                        </m:num>
                        <m:den>
                          <m:sSub>
                            <m:sSubPr>
                              <m:ctrlPr>
                                <a:rPr lang="ru-RU" sz="2400" i="1">
                                  <a:effectLst/>
                                  <a:latin typeface="Cambria Math" panose="02040503050406030204" pitchFamily="18" charset="0"/>
                                  <a:ea typeface="Times New Roman" panose="02020603050405020304" pitchFamily="18" charset="0"/>
                                  <a:cs typeface="Cambria Math" panose="02040503050406030204" pitchFamily="18" charset="0"/>
                                </a:rPr>
                              </m:ctrlPr>
                            </m:sSubPr>
                            <m:e>
                              <m:r>
                                <a:rPr lang="kk-KZ" sz="2400" i="1">
                                  <a:effectLst/>
                                  <a:latin typeface="Cambria Math" panose="02040503050406030204" pitchFamily="18" charset="0"/>
                                  <a:ea typeface="Times New Roman" panose="02020603050405020304" pitchFamily="18" charset="0"/>
                                  <a:cs typeface="Cambria Math" panose="02040503050406030204" pitchFamily="18" charset="0"/>
                                </a:rPr>
                                <m:t>𝑎</m:t>
                              </m:r>
                            </m:e>
                            <m:sub>
                              <m:r>
                                <m:rPr>
                                  <m:sty m:val="p"/>
                                </m:rPr>
                                <a:rPr lang="kk-KZ" sz="2400" spc="-10">
                                  <a:solidFill>
                                    <a:srgbClr val="323232"/>
                                  </a:solidFill>
                                  <a:effectLst/>
                                  <a:latin typeface="Cambria Math" panose="02040503050406030204" pitchFamily="18" charset="0"/>
                                  <a:ea typeface="Times New Roman" panose="02020603050405020304" pitchFamily="18" charset="0"/>
                                </a:rPr>
                                <m:t>Ox</m:t>
                              </m:r>
                              <m:r>
                                <a:rPr lang="kk-KZ" sz="2400" spc="-10" baseline="-25000">
                                  <a:solidFill>
                                    <a:srgbClr val="323232"/>
                                  </a:solidFill>
                                  <a:effectLst/>
                                  <a:latin typeface="Cambria Math" panose="02040503050406030204" pitchFamily="18" charset="0"/>
                                  <a:ea typeface="Times New Roman" panose="02020603050405020304" pitchFamily="18" charset="0"/>
                                </a:rPr>
                                <m:t>1</m:t>
                              </m:r>
                            </m:sub>
                          </m:sSub>
                          <m:r>
                            <a:rPr lang="kk-KZ" sz="2400" i="1">
                              <a:effectLst/>
                              <a:latin typeface="Cambria Math" panose="02040503050406030204" pitchFamily="18" charset="0"/>
                              <a:ea typeface="Times New Roman" panose="02020603050405020304" pitchFamily="18" charset="0"/>
                              <a:cs typeface="Cambria Math" panose="02040503050406030204" pitchFamily="18" charset="0"/>
                            </a:rPr>
                            <m:t>∙</m:t>
                          </m:r>
                          <m:sSub>
                            <m:sSubPr>
                              <m:ctrlPr>
                                <a:rPr lang="ru-RU" sz="2400" i="1">
                                  <a:effectLst/>
                                  <a:latin typeface="Cambria Math" panose="02040503050406030204" pitchFamily="18" charset="0"/>
                                  <a:ea typeface="Times New Roman" panose="02020603050405020304" pitchFamily="18" charset="0"/>
                                  <a:cs typeface="Cambria Math" panose="02040503050406030204" pitchFamily="18" charset="0"/>
                                </a:rPr>
                              </m:ctrlPr>
                            </m:sSubPr>
                            <m:e>
                              <m:r>
                                <a:rPr lang="kk-KZ" sz="2400" i="1">
                                  <a:effectLst/>
                                  <a:latin typeface="Cambria Math" panose="02040503050406030204" pitchFamily="18" charset="0"/>
                                  <a:ea typeface="Times New Roman" panose="02020603050405020304" pitchFamily="18" charset="0"/>
                                  <a:cs typeface="Cambria Math" panose="02040503050406030204" pitchFamily="18" charset="0"/>
                                </a:rPr>
                                <m:t>𝑎</m:t>
                              </m:r>
                            </m:e>
                            <m:sub>
                              <m:r>
                                <m:rPr>
                                  <m:sty m:val="p"/>
                                </m:rPr>
                                <a:rPr lang="kk-KZ" sz="2400" spc="-10">
                                  <a:solidFill>
                                    <a:srgbClr val="323232"/>
                                  </a:solidFill>
                                  <a:effectLst/>
                                  <a:latin typeface="Cambria Math" panose="02040503050406030204" pitchFamily="18" charset="0"/>
                                  <a:ea typeface="Times New Roman" panose="02020603050405020304" pitchFamily="18" charset="0"/>
                                </a:rPr>
                                <m:t>Red</m:t>
                              </m:r>
                              <m:r>
                                <a:rPr lang="kk-KZ" sz="2400" spc="-10" baseline="-25000">
                                  <a:solidFill>
                                    <a:srgbClr val="323232"/>
                                  </a:solidFill>
                                  <a:effectLst/>
                                  <a:latin typeface="Cambria Math" panose="02040503050406030204" pitchFamily="18" charset="0"/>
                                  <a:ea typeface="Times New Roman" panose="02020603050405020304" pitchFamily="18" charset="0"/>
                                </a:rPr>
                                <m:t>2</m:t>
                              </m:r>
                            </m:sub>
                          </m:sSub>
                        </m:den>
                      </m:f>
                      <m:r>
                        <a:rPr lang="kk-KZ" sz="2400" i="1">
                          <a:effectLst/>
                          <a:latin typeface="Cambria Math" panose="02040503050406030204" pitchFamily="18" charset="0"/>
                          <a:ea typeface="Times New Roman" panose="02020603050405020304" pitchFamily="18" charset="0"/>
                        </a:rPr>
                        <m:t> </m:t>
                      </m:r>
                    </m:oMath>
                  </m:oMathPara>
                </a14:m>
                <a:endParaRPr lang="ru-RU" sz="2000" dirty="0">
                  <a:effectLst/>
                  <a:latin typeface="Times New Roman" panose="02020603050405020304" pitchFamily="18" charset="0"/>
                  <a:ea typeface="Times New Roman" panose="02020603050405020304" pitchFamily="18" charset="0"/>
                </a:endParaRPr>
              </a:p>
              <a:p>
                <a:endParaRPr lang="ru-RU" dirty="0"/>
              </a:p>
            </p:txBody>
          </p:sp>
        </mc:Choice>
        <mc:Fallback xmlns="">
          <p:sp>
            <p:nvSpPr>
              <p:cNvPr id="3" name="Объект 2">
                <a:extLst>
                  <a:ext uri="{FF2B5EF4-FFF2-40B4-BE49-F238E27FC236}">
                    <a16:creationId xmlns:a16="http://schemas.microsoft.com/office/drawing/2014/main" id="{A391BAAB-471D-4344-98CD-B388BF678646}"/>
                  </a:ext>
                </a:extLst>
              </p:cNvPr>
              <p:cNvSpPr>
                <a:spLocks noGrp="1" noRot="1" noChangeAspect="1" noMove="1" noResize="1" noEditPoints="1" noAdjustHandles="1" noChangeArrowheads="1" noChangeShapeType="1" noTextEdit="1"/>
              </p:cNvSpPr>
              <p:nvPr>
                <p:ph sz="quarter" idx="1"/>
              </p:nvPr>
            </p:nvSpPr>
            <p:spPr>
              <a:xfrm>
                <a:off x="457200" y="404664"/>
                <a:ext cx="8003232" cy="6069288"/>
              </a:xfrm>
              <a:blipFill>
                <a:blip r:embed="rId2"/>
                <a:stretch>
                  <a:fillRect t="-803" r="-1142"/>
                </a:stretch>
              </a:blipFill>
            </p:spPr>
            <p:txBody>
              <a:bodyPr/>
              <a:lstStyle/>
              <a:p>
                <a:r>
                  <a:rPr lang="ru-RU">
                    <a:noFill/>
                  </a:rPr>
                  <a:t> </a:t>
                </a:r>
              </a:p>
            </p:txBody>
          </p:sp>
        </mc:Fallback>
      </mc:AlternateContent>
      <p:sp>
        <p:nvSpPr>
          <p:cNvPr id="4" name="Номер слайда 3">
            <a:extLst>
              <a:ext uri="{FF2B5EF4-FFF2-40B4-BE49-F238E27FC236}">
                <a16:creationId xmlns:a16="http://schemas.microsoft.com/office/drawing/2014/main" id="{2C1A3422-106E-42EC-8880-C793A78A9152}"/>
              </a:ext>
            </a:extLst>
          </p:cNvPr>
          <p:cNvSpPr>
            <a:spLocks noGrp="1"/>
          </p:cNvSpPr>
          <p:nvPr>
            <p:ph type="sldNum" sz="quarter" idx="15"/>
          </p:nvPr>
        </p:nvSpPr>
        <p:spPr/>
        <p:txBody>
          <a:bodyPr/>
          <a:lstStyle/>
          <a:p>
            <a:fld id="{D6F87789-79C0-4369-89FF-5E19A7612EE5}" type="slidenum">
              <a:rPr lang="ru-RU" smtClean="0"/>
              <a:pPr/>
              <a:t>3</a:t>
            </a:fld>
            <a:endParaRPr lang="ru-RU"/>
          </a:p>
        </p:txBody>
      </p:sp>
    </p:spTree>
    <p:extLst>
      <p:ext uri="{BB962C8B-B14F-4D97-AF65-F5344CB8AC3E}">
        <p14:creationId xmlns:p14="http://schemas.microsoft.com/office/powerpoint/2010/main" val="24651147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2E8FB3A7-1C22-40B0-B9EA-31D1C4D4F700}"/>
              </a:ext>
            </a:extLst>
          </p:cNvPr>
          <p:cNvSpPr>
            <a:spLocks noGrp="1"/>
          </p:cNvSpPr>
          <p:nvPr>
            <p:ph sz="quarter" idx="1"/>
          </p:nvPr>
        </p:nvSpPr>
        <p:spPr>
          <a:xfrm>
            <a:off x="457200" y="332656"/>
            <a:ext cx="8147248" cy="6141296"/>
          </a:xfrm>
        </p:spPr>
        <p:txBody>
          <a:bodyPr>
            <a:normAutofit lnSpcReduction="10000"/>
          </a:bodyPr>
          <a:lstStyle/>
          <a:p>
            <a:pPr indent="0" algn="just" fontAlgn="base">
              <a:buNone/>
            </a:pPr>
            <a:endParaRPr lang="kk-KZ" sz="2400" dirty="0">
              <a:effectLst/>
              <a:latin typeface="Times New Roman" panose="02020603050405020304" pitchFamily="18" charset="0"/>
              <a:ea typeface="Times New Roman" panose="02020603050405020304" pitchFamily="18" charset="0"/>
            </a:endParaRPr>
          </a:p>
          <a:p>
            <a:pPr marL="0" indent="457200" algn="just" fontAlgn="base">
              <a:spcBef>
                <a:spcPts val="0"/>
              </a:spcBef>
              <a:buNone/>
            </a:pPr>
            <a:r>
              <a:rPr lang="kk-KZ" sz="2800" dirty="0">
                <a:effectLst/>
                <a:latin typeface="Times New Roman" panose="02020603050405020304" pitchFamily="18" charset="0"/>
                <a:ea typeface="Times New Roman" panose="02020603050405020304" pitchFamily="18" charset="0"/>
              </a:rPr>
              <a:t>Тотығу-тотықсыздану реакцияларының термадинамикалық константасы тотықтырғыш пен тотықсыздандырғыштың салыстармалы күштілігін ғана көрсетеді. Тотығу-тотықсыздану реакцияларының қабілеттілігін сипаттайтын сандық шама </a:t>
            </a:r>
            <a:r>
              <a:rPr lang="kk-KZ" sz="2800" dirty="0">
                <a:solidFill>
                  <a:srgbClr val="FF0000"/>
                </a:solidFill>
                <a:effectLst/>
                <a:latin typeface="Times New Roman" panose="02020603050405020304" pitchFamily="18" charset="0"/>
                <a:ea typeface="Times New Roman" panose="02020603050405020304" pitchFamily="18" charset="0"/>
              </a:rPr>
              <a:t>тотығу-тотықсыздану потенциалы</a:t>
            </a:r>
            <a:r>
              <a:rPr lang="kk-KZ" sz="2800" kern="1200" dirty="0">
                <a:solidFill>
                  <a:srgbClr val="FF0000"/>
                </a:solidFill>
                <a:effectLst/>
                <a:latin typeface="Times New Roman" panose="02020603050405020304" pitchFamily="18" charset="0"/>
                <a:ea typeface="+mn-ea"/>
              </a:rPr>
              <a:t> (Е)</a:t>
            </a:r>
            <a:r>
              <a:rPr lang="kk-KZ" sz="2800" kern="1200" dirty="0">
                <a:solidFill>
                  <a:srgbClr val="000000"/>
                </a:solidFill>
                <a:effectLst/>
                <a:latin typeface="Times New Roman" panose="02020603050405020304" pitchFamily="18" charset="0"/>
                <a:ea typeface="+mn-ea"/>
              </a:rPr>
              <a:t>. Электрод (электрөткізгіш) қатысында электрон алмасу арқылы электр тогы пайда болады, жартылай </a:t>
            </a:r>
            <a:r>
              <a:rPr lang="kk-KZ" sz="2800" dirty="0">
                <a:effectLst/>
                <a:latin typeface="Times New Roman" panose="02020603050405020304" pitchFamily="18" charset="0"/>
                <a:ea typeface="Times New Roman" panose="02020603050405020304" pitchFamily="18" charset="0"/>
              </a:rPr>
              <a:t>тотығу-тотықсыздану реакцияларын кеңістікте сәйкес жартылай элементтеріне сәйкес шекараалық бөлуге болады. Екі жартылай элемент гальваникалық элемент құрады, ол жерде химиялық реакцияның энергиясы электр энергиясына ауысады.</a:t>
            </a:r>
            <a:endParaRPr lang="ru-RU" sz="2800" dirty="0">
              <a:effectLst/>
              <a:latin typeface="Times New Roman" panose="02020603050405020304" pitchFamily="18" charset="0"/>
              <a:ea typeface="Times New Roman" panose="02020603050405020304" pitchFamily="18" charset="0"/>
            </a:endParaRPr>
          </a:p>
          <a:p>
            <a:endParaRPr lang="ru-RU" dirty="0"/>
          </a:p>
        </p:txBody>
      </p:sp>
      <p:sp>
        <p:nvSpPr>
          <p:cNvPr id="4" name="Номер слайда 3">
            <a:extLst>
              <a:ext uri="{FF2B5EF4-FFF2-40B4-BE49-F238E27FC236}">
                <a16:creationId xmlns:a16="http://schemas.microsoft.com/office/drawing/2014/main" id="{A3899E4D-43B3-482F-8405-E1A01F09B309}"/>
              </a:ext>
            </a:extLst>
          </p:cNvPr>
          <p:cNvSpPr>
            <a:spLocks noGrp="1"/>
          </p:cNvSpPr>
          <p:nvPr>
            <p:ph type="sldNum" sz="quarter" idx="15"/>
          </p:nvPr>
        </p:nvSpPr>
        <p:spPr/>
        <p:txBody>
          <a:bodyPr/>
          <a:lstStyle/>
          <a:p>
            <a:fld id="{D6F87789-79C0-4369-89FF-5E19A7612EE5}" type="slidenum">
              <a:rPr lang="ru-RU" smtClean="0"/>
              <a:pPr/>
              <a:t>4</a:t>
            </a:fld>
            <a:endParaRPr lang="ru-RU"/>
          </a:p>
        </p:txBody>
      </p:sp>
    </p:spTree>
    <p:extLst>
      <p:ext uri="{BB962C8B-B14F-4D97-AF65-F5344CB8AC3E}">
        <p14:creationId xmlns:p14="http://schemas.microsoft.com/office/powerpoint/2010/main" val="35804110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2951A29B-8FE8-4258-B0C8-B147EBD13250}"/>
              </a:ext>
            </a:extLst>
          </p:cNvPr>
          <p:cNvPicPr>
            <a:picLocks noGrp="1" noChangeAspect="1"/>
          </p:cNvPicPr>
          <p:nvPr>
            <p:ph sz="quarter" idx="1"/>
          </p:nvPr>
        </p:nvPicPr>
        <p:blipFill>
          <a:blip r:embed="rId2"/>
          <a:stretch>
            <a:fillRect/>
          </a:stretch>
        </p:blipFill>
        <p:spPr>
          <a:xfrm>
            <a:off x="539552" y="476672"/>
            <a:ext cx="7920880" cy="5976664"/>
          </a:xfrm>
          <a:prstGeom prst="rect">
            <a:avLst/>
          </a:prstGeom>
        </p:spPr>
      </p:pic>
      <p:sp>
        <p:nvSpPr>
          <p:cNvPr id="4" name="Номер слайда 3">
            <a:extLst>
              <a:ext uri="{FF2B5EF4-FFF2-40B4-BE49-F238E27FC236}">
                <a16:creationId xmlns:a16="http://schemas.microsoft.com/office/drawing/2014/main" id="{6C722BAB-1BA9-469B-90A8-5A7D26CA65AD}"/>
              </a:ext>
            </a:extLst>
          </p:cNvPr>
          <p:cNvSpPr>
            <a:spLocks noGrp="1"/>
          </p:cNvSpPr>
          <p:nvPr>
            <p:ph type="sldNum" sz="quarter" idx="15"/>
          </p:nvPr>
        </p:nvSpPr>
        <p:spPr/>
        <p:txBody>
          <a:bodyPr/>
          <a:lstStyle/>
          <a:p>
            <a:fld id="{D6F87789-79C0-4369-89FF-5E19A7612EE5}" type="slidenum">
              <a:rPr lang="ru-RU" smtClean="0"/>
              <a:pPr/>
              <a:t>5</a:t>
            </a:fld>
            <a:endParaRPr lang="ru-RU"/>
          </a:p>
        </p:txBody>
      </p:sp>
    </p:spTree>
    <p:extLst>
      <p:ext uri="{BB962C8B-B14F-4D97-AF65-F5344CB8AC3E}">
        <p14:creationId xmlns:p14="http://schemas.microsoft.com/office/powerpoint/2010/main" val="23362836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261AE1F0-1F75-4154-817B-C8164C4D0769}"/>
              </a:ext>
            </a:extLst>
          </p:cNvPr>
          <p:cNvSpPr>
            <a:spLocks noGrp="1"/>
          </p:cNvSpPr>
          <p:nvPr>
            <p:ph sz="quarter" idx="1"/>
          </p:nvPr>
        </p:nvSpPr>
        <p:spPr>
          <a:xfrm>
            <a:off x="457200" y="332656"/>
            <a:ext cx="8281416" cy="6141296"/>
          </a:xfrm>
        </p:spPr>
        <p:txBody>
          <a:bodyPr>
            <a:normAutofit/>
          </a:bodyPr>
          <a:lstStyle/>
          <a:p>
            <a:pPr indent="0" algn="just" fontAlgn="base">
              <a:lnSpc>
                <a:spcPct val="107000"/>
              </a:lnSpc>
              <a:spcAft>
                <a:spcPts val="800"/>
              </a:spcAft>
              <a:buNone/>
            </a:pPr>
            <a:r>
              <a:rPr lang="kk-KZ" sz="2400" dirty="0">
                <a:effectLst/>
                <a:latin typeface="Times New Roman" panose="02020603050405020304" pitchFamily="18" charset="0"/>
                <a:ea typeface="Calibri" panose="020F0502020204030204" pitchFamily="34" charset="0"/>
                <a:cs typeface="Times New Roman" panose="02020603050405020304" pitchFamily="18" charset="0"/>
              </a:rPr>
              <a:t>Негізгі терминдер</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indent="0" algn="just" fontAlgn="base">
              <a:buNone/>
            </a:pPr>
            <a:r>
              <a:rPr lang="kk-KZ" sz="2800" i="1" kern="1200" dirty="0">
                <a:solidFill>
                  <a:srgbClr val="FF0000"/>
                </a:solidFill>
                <a:effectLst/>
                <a:latin typeface="Times New Roman" panose="02020603050405020304" pitchFamily="18" charset="0"/>
                <a:ea typeface="+mn-ea"/>
              </a:rPr>
              <a:t>Гальваникалық элемент</a:t>
            </a:r>
            <a:r>
              <a:rPr lang="kk-KZ" sz="2800" b="1" kern="1200" dirty="0">
                <a:solidFill>
                  <a:srgbClr val="000000"/>
                </a:solidFill>
                <a:effectLst/>
                <a:latin typeface="Times New Roman" panose="02020603050405020304" pitchFamily="18" charset="0"/>
                <a:ea typeface="+mn-ea"/>
              </a:rPr>
              <a:t> </a:t>
            </a:r>
            <a:r>
              <a:rPr lang="kk-KZ" sz="2800" kern="1200" dirty="0">
                <a:solidFill>
                  <a:srgbClr val="000000"/>
                </a:solidFill>
                <a:effectLst/>
                <a:latin typeface="Times New Roman" panose="02020603050405020304" pitchFamily="18" charset="0"/>
                <a:ea typeface="+mn-ea"/>
              </a:rPr>
              <a:t>– құрылғы (қондырғы), ол жерде </a:t>
            </a:r>
            <a:r>
              <a:rPr lang="kk-KZ" sz="2800" dirty="0">
                <a:effectLst/>
                <a:latin typeface="Times New Roman" panose="02020603050405020304" pitchFamily="18" charset="0"/>
                <a:ea typeface="Times New Roman" panose="02020603050405020304" pitchFamily="18" charset="0"/>
              </a:rPr>
              <a:t>тотығу-тотықсыздану реакцияларының</a:t>
            </a:r>
            <a:r>
              <a:rPr lang="kk-KZ" sz="2800" kern="1200" dirty="0">
                <a:solidFill>
                  <a:srgbClr val="000000"/>
                </a:solidFill>
                <a:effectLst/>
                <a:latin typeface="Times New Roman" panose="02020603050405020304" pitchFamily="18" charset="0"/>
                <a:ea typeface="+mn-ea"/>
              </a:rPr>
              <a:t> химиялық энергиясы электр энергиясына айналады. </a:t>
            </a:r>
            <a:endParaRPr lang="ru-RU" sz="2800" dirty="0">
              <a:effectLst/>
              <a:latin typeface="Times New Roman" panose="02020603050405020304" pitchFamily="18" charset="0"/>
              <a:ea typeface="Times New Roman" panose="02020603050405020304" pitchFamily="18" charset="0"/>
            </a:endParaRPr>
          </a:p>
          <a:p>
            <a:pPr indent="0" algn="just" fontAlgn="base">
              <a:buNone/>
            </a:pPr>
            <a:r>
              <a:rPr lang="kk-KZ" sz="2800" i="1" kern="1200" dirty="0">
                <a:solidFill>
                  <a:srgbClr val="FF0000"/>
                </a:solidFill>
                <a:effectLst/>
                <a:latin typeface="Times New Roman" panose="02020603050405020304" pitchFamily="18" charset="0"/>
                <a:ea typeface="+mn-ea"/>
              </a:rPr>
              <a:t>Электрод</a:t>
            </a:r>
            <a:r>
              <a:rPr lang="kk-KZ" sz="2800" b="1" kern="1200" dirty="0">
                <a:solidFill>
                  <a:srgbClr val="000000"/>
                </a:solidFill>
                <a:effectLst/>
                <a:latin typeface="Times New Roman" panose="02020603050405020304" pitchFamily="18" charset="0"/>
                <a:ea typeface="+mn-ea"/>
              </a:rPr>
              <a:t> – </a:t>
            </a:r>
            <a:r>
              <a:rPr lang="kk-KZ" sz="2800" kern="1200" dirty="0">
                <a:solidFill>
                  <a:srgbClr val="000000"/>
                </a:solidFill>
                <a:effectLst/>
                <a:latin typeface="Times New Roman" panose="02020603050405020304" pitchFamily="18" charset="0"/>
                <a:ea typeface="+mn-ea"/>
              </a:rPr>
              <a:t>электр өткізгіштік қабілеті бар, беттік қабатында тотығу немесе тотықсыздану процесі орындалатын</a:t>
            </a:r>
            <a:r>
              <a:rPr lang="kk-KZ" sz="2800" b="1" kern="1200" dirty="0">
                <a:solidFill>
                  <a:srgbClr val="000000"/>
                </a:solidFill>
                <a:effectLst/>
                <a:latin typeface="Times New Roman" panose="02020603050405020304" pitchFamily="18" charset="0"/>
                <a:ea typeface="+mn-ea"/>
              </a:rPr>
              <a:t> </a:t>
            </a:r>
            <a:r>
              <a:rPr lang="kk-KZ" sz="2800" kern="1200" dirty="0">
                <a:solidFill>
                  <a:srgbClr val="000000"/>
                </a:solidFill>
                <a:effectLst/>
                <a:latin typeface="Times New Roman" panose="02020603050405020304" pitchFamily="18" charset="0"/>
                <a:ea typeface="+mn-ea"/>
              </a:rPr>
              <a:t>металды (Pt, Au) немесе графитті (сымдар немесе пластинкалар) инертті заттар.</a:t>
            </a:r>
            <a:endParaRPr lang="ru-RU" sz="2800" dirty="0">
              <a:effectLst/>
              <a:latin typeface="Times New Roman" panose="02020603050405020304" pitchFamily="18" charset="0"/>
              <a:ea typeface="Times New Roman" panose="02020603050405020304" pitchFamily="18" charset="0"/>
            </a:endParaRPr>
          </a:p>
          <a:p>
            <a:pPr indent="0" algn="just" fontAlgn="base">
              <a:buNone/>
            </a:pPr>
            <a:r>
              <a:rPr lang="kk-KZ" sz="2800" i="1" kern="1200" dirty="0">
                <a:solidFill>
                  <a:srgbClr val="FF0000"/>
                </a:solidFill>
                <a:effectLst/>
                <a:latin typeface="Times New Roman" panose="02020603050405020304" pitchFamily="18" charset="0"/>
                <a:ea typeface="+mn-ea"/>
              </a:rPr>
              <a:t>Катод</a:t>
            </a:r>
            <a:r>
              <a:rPr lang="kk-KZ" sz="2800" b="1" kern="1200" dirty="0">
                <a:solidFill>
                  <a:srgbClr val="000000"/>
                </a:solidFill>
                <a:effectLst/>
                <a:latin typeface="Times New Roman" panose="02020603050405020304" pitchFamily="18" charset="0"/>
                <a:ea typeface="+mn-ea"/>
              </a:rPr>
              <a:t> – </a:t>
            </a:r>
            <a:r>
              <a:rPr lang="kk-KZ" sz="2800" kern="1200" dirty="0">
                <a:solidFill>
                  <a:srgbClr val="000000"/>
                </a:solidFill>
                <a:effectLst/>
                <a:latin typeface="Times New Roman" panose="02020603050405020304" pitchFamily="18" charset="0"/>
                <a:ea typeface="+mn-ea"/>
              </a:rPr>
              <a:t>электродтың беттік қабатында немесе кеңістігінде тотықсыздану орындалады.  </a:t>
            </a:r>
            <a:endParaRPr lang="ru-RU" sz="2800" dirty="0">
              <a:effectLst/>
              <a:latin typeface="Times New Roman" panose="02020603050405020304" pitchFamily="18" charset="0"/>
              <a:ea typeface="Times New Roman" panose="02020603050405020304" pitchFamily="18" charset="0"/>
            </a:endParaRPr>
          </a:p>
          <a:p>
            <a:pPr indent="0" algn="just" fontAlgn="base">
              <a:buNone/>
            </a:pPr>
            <a:r>
              <a:rPr lang="kk-KZ" sz="2800" i="1" kern="1200" dirty="0">
                <a:solidFill>
                  <a:srgbClr val="FF0000"/>
                </a:solidFill>
                <a:effectLst/>
                <a:latin typeface="Times New Roman" panose="02020603050405020304" pitchFamily="18" charset="0"/>
                <a:ea typeface="+mn-ea"/>
              </a:rPr>
              <a:t>Анод</a:t>
            </a:r>
            <a:r>
              <a:rPr lang="kk-KZ" sz="2800" b="1" kern="1200" dirty="0">
                <a:solidFill>
                  <a:srgbClr val="000000"/>
                </a:solidFill>
                <a:effectLst/>
                <a:latin typeface="Times New Roman" panose="02020603050405020304" pitchFamily="18" charset="0"/>
                <a:ea typeface="+mn-ea"/>
              </a:rPr>
              <a:t> – </a:t>
            </a:r>
            <a:r>
              <a:rPr lang="kk-KZ" sz="2800" kern="1200" dirty="0">
                <a:solidFill>
                  <a:srgbClr val="000000"/>
                </a:solidFill>
                <a:effectLst/>
                <a:latin typeface="Times New Roman" panose="02020603050405020304" pitchFamily="18" charset="0"/>
                <a:ea typeface="+mn-ea"/>
              </a:rPr>
              <a:t>электродтың беттік қабатында немесе кеңістігінде тотығу орындалады.  </a:t>
            </a:r>
            <a:endParaRPr lang="ru-RU" sz="2800" dirty="0">
              <a:effectLst/>
              <a:latin typeface="Times New Roman" panose="02020603050405020304" pitchFamily="18" charset="0"/>
              <a:ea typeface="Times New Roman" panose="02020603050405020304" pitchFamily="18" charset="0"/>
            </a:endParaRPr>
          </a:p>
          <a:p>
            <a:endParaRPr lang="ru-RU" dirty="0"/>
          </a:p>
        </p:txBody>
      </p:sp>
      <p:sp>
        <p:nvSpPr>
          <p:cNvPr id="4" name="Номер слайда 3">
            <a:extLst>
              <a:ext uri="{FF2B5EF4-FFF2-40B4-BE49-F238E27FC236}">
                <a16:creationId xmlns:a16="http://schemas.microsoft.com/office/drawing/2014/main" id="{60C81151-A38E-468D-AF7C-816F6CF2F41F}"/>
              </a:ext>
            </a:extLst>
          </p:cNvPr>
          <p:cNvSpPr>
            <a:spLocks noGrp="1"/>
          </p:cNvSpPr>
          <p:nvPr>
            <p:ph type="sldNum" sz="quarter" idx="15"/>
          </p:nvPr>
        </p:nvSpPr>
        <p:spPr/>
        <p:txBody>
          <a:bodyPr/>
          <a:lstStyle/>
          <a:p>
            <a:fld id="{D6F87789-79C0-4369-89FF-5E19A7612EE5}" type="slidenum">
              <a:rPr lang="ru-RU" smtClean="0"/>
              <a:pPr/>
              <a:t>6</a:t>
            </a:fld>
            <a:endParaRPr lang="ru-RU"/>
          </a:p>
        </p:txBody>
      </p:sp>
    </p:spTree>
    <p:extLst>
      <p:ext uri="{BB962C8B-B14F-4D97-AF65-F5344CB8AC3E}">
        <p14:creationId xmlns:p14="http://schemas.microsoft.com/office/powerpoint/2010/main" val="35589965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2C6A4C3C-D2A7-4D61-84FD-6EB1D3C1B3DA}"/>
              </a:ext>
            </a:extLst>
          </p:cNvPr>
          <p:cNvSpPr>
            <a:spLocks noGrp="1"/>
          </p:cNvSpPr>
          <p:nvPr>
            <p:ph sz="quarter" idx="1"/>
          </p:nvPr>
        </p:nvSpPr>
        <p:spPr>
          <a:xfrm>
            <a:off x="457200" y="188640"/>
            <a:ext cx="8219256" cy="6285312"/>
          </a:xfrm>
        </p:spPr>
        <p:txBody>
          <a:bodyPr>
            <a:normAutofit fontScale="92500" lnSpcReduction="20000"/>
          </a:bodyPr>
          <a:lstStyle/>
          <a:p>
            <a:pPr indent="0" algn="just" fontAlgn="base">
              <a:lnSpc>
                <a:spcPct val="107000"/>
              </a:lnSpc>
              <a:spcAft>
                <a:spcPts val="800"/>
              </a:spcAft>
              <a:buNone/>
            </a:pPr>
            <a:r>
              <a:rPr lang="kk-KZ" sz="2400" dirty="0">
                <a:effectLst/>
                <a:latin typeface="Times New Roman" panose="02020603050405020304" pitchFamily="18" charset="0"/>
                <a:ea typeface="Calibri" panose="020F0502020204030204" pitchFamily="34" charset="0"/>
                <a:cs typeface="Times New Roman" panose="02020603050405020304" pitchFamily="18" charset="0"/>
              </a:rPr>
              <a:t>Электродтық потенциал</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indent="0" algn="just" fontAlgn="base">
              <a:buNone/>
            </a:pPr>
            <a:r>
              <a:rPr lang="kk-KZ" sz="2400" kern="1200" dirty="0">
                <a:solidFill>
                  <a:srgbClr val="000000"/>
                </a:solidFill>
                <a:effectLst/>
                <a:latin typeface="Times New Roman" panose="02020603050405020304" pitchFamily="18" charset="0"/>
                <a:ea typeface="+mn-ea"/>
              </a:rPr>
              <a:t>     </a:t>
            </a:r>
            <a:r>
              <a:rPr lang="kk-KZ" sz="2600" kern="1200" dirty="0">
                <a:solidFill>
                  <a:srgbClr val="000000"/>
                </a:solidFill>
                <a:effectLst/>
                <a:latin typeface="Times New Roman" panose="02020603050405020304" pitchFamily="18" charset="0"/>
                <a:ea typeface="+mn-ea"/>
              </a:rPr>
              <a:t>Жоғарыда айтылып кеткендей пластина бетіндегі және ерітіндідегі иондардың зарядтарының айырмашылығы қос электрлік қабат түзілу нәтижесінде пайда болады. Нәтижесінде металл</a:t>
            </a:r>
            <a:r>
              <a:rPr lang="ru-RU" sz="2600" kern="1200" dirty="0">
                <a:solidFill>
                  <a:srgbClr val="000000"/>
                </a:solidFill>
                <a:effectLst/>
                <a:latin typeface="Times New Roman" panose="02020603050405020304" pitchFamily="18" charset="0"/>
                <a:ea typeface="+mn-ea"/>
              </a:rPr>
              <a:t>-</a:t>
            </a:r>
            <a:r>
              <a:rPr lang="kk-KZ" sz="2600" kern="1200" dirty="0">
                <a:solidFill>
                  <a:srgbClr val="000000"/>
                </a:solidFill>
                <a:effectLst/>
                <a:latin typeface="Times New Roman" panose="02020603050405020304" pitchFamily="18" charset="0"/>
                <a:ea typeface="+mn-ea"/>
              </a:rPr>
              <a:t>ерітінді шекарасында потенциалдардың айырымы </a:t>
            </a:r>
            <a:r>
              <a:rPr lang="kk-KZ" sz="2600" i="1" kern="1200" dirty="0">
                <a:solidFill>
                  <a:srgbClr val="FF0000"/>
                </a:solidFill>
                <a:effectLst/>
                <a:latin typeface="Times New Roman" panose="02020603050405020304" pitchFamily="18" charset="0"/>
                <a:ea typeface="+mn-ea"/>
              </a:rPr>
              <a:t>электродтық потенциал</a:t>
            </a:r>
            <a:r>
              <a:rPr lang="kk-KZ" sz="2600" kern="1200" dirty="0">
                <a:solidFill>
                  <a:srgbClr val="FF0000"/>
                </a:solidFill>
                <a:effectLst/>
                <a:latin typeface="Times New Roman" panose="02020603050405020304" pitchFamily="18" charset="0"/>
                <a:ea typeface="+mn-ea"/>
              </a:rPr>
              <a:t> </a:t>
            </a:r>
            <a:r>
              <a:rPr lang="kk-KZ" sz="2600" kern="1200" dirty="0">
                <a:solidFill>
                  <a:srgbClr val="000000"/>
                </a:solidFill>
                <a:effectLst/>
                <a:latin typeface="Times New Roman" panose="02020603050405020304" pitchFamily="18" charset="0"/>
                <a:ea typeface="+mn-ea"/>
              </a:rPr>
              <a:t>түзіледі. </a:t>
            </a:r>
            <a:endParaRPr lang="ru-RU" sz="2600" dirty="0">
              <a:effectLst/>
              <a:latin typeface="Times New Roman" panose="02020603050405020304" pitchFamily="18" charset="0"/>
              <a:ea typeface="Times New Roman" panose="02020603050405020304" pitchFamily="18" charset="0"/>
            </a:endParaRPr>
          </a:p>
          <a:p>
            <a:pPr indent="0" algn="just" fontAlgn="base">
              <a:buNone/>
            </a:pPr>
            <a:r>
              <a:rPr lang="ru-RU" sz="2600" i="1" kern="1200" dirty="0">
                <a:solidFill>
                  <a:srgbClr val="FF0000"/>
                </a:solidFill>
                <a:effectLst/>
                <a:latin typeface="Times New Roman" panose="02020603050405020304" pitchFamily="18" charset="0"/>
                <a:ea typeface="+mn-ea"/>
              </a:rPr>
              <a:t>Электрод</a:t>
            </a:r>
            <a:r>
              <a:rPr lang="kk-KZ" sz="2600" i="1" kern="1200" dirty="0">
                <a:solidFill>
                  <a:srgbClr val="FF0000"/>
                </a:solidFill>
                <a:effectLst/>
                <a:latin typeface="Times New Roman" panose="02020603050405020304" pitchFamily="18" charset="0"/>
                <a:ea typeface="+mn-ea"/>
              </a:rPr>
              <a:t>тық</a:t>
            </a:r>
            <a:r>
              <a:rPr lang="ru-RU" sz="2600" i="1" kern="1200" dirty="0">
                <a:solidFill>
                  <a:srgbClr val="FF0000"/>
                </a:solidFill>
                <a:effectLst/>
                <a:latin typeface="Times New Roman" panose="02020603050405020304" pitchFamily="18" charset="0"/>
                <a:ea typeface="+mn-ea"/>
              </a:rPr>
              <a:t> потенциал</a:t>
            </a:r>
            <a:r>
              <a:rPr lang="ru-RU" sz="2600" b="1" kern="1200" dirty="0">
                <a:solidFill>
                  <a:srgbClr val="000000"/>
                </a:solidFill>
                <a:effectLst/>
                <a:latin typeface="Times New Roman" panose="02020603050405020304" pitchFamily="18" charset="0"/>
                <a:ea typeface="+mn-ea"/>
              </a:rPr>
              <a:t> </a:t>
            </a:r>
            <a:r>
              <a:rPr lang="ru-RU" sz="2600" kern="1200" dirty="0">
                <a:solidFill>
                  <a:srgbClr val="000000"/>
                </a:solidFill>
                <a:effectLst/>
                <a:latin typeface="Times New Roman" panose="02020603050405020304" pitchFamily="18" charset="0"/>
                <a:ea typeface="+mn-ea"/>
              </a:rPr>
              <a:t>– </a:t>
            </a:r>
            <a:r>
              <a:rPr lang="kk-KZ" sz="2600" spc="-10" dirty="0">
                <a:solidFill>
                  <a:srgbClr val="323232"/>
                </a:solidFill>
                <a:effectLst/>
                <a:latin typeface="Times New Roman" panose="02020603050405020304" pitchFamily="18" charset="0"/>
                <a:ea typeface="Times New Roman" panose="02020603050405020304" pitchFamily="18" charset="0"/>
              </a:rPr>
              <a:t>редокс-жұптағы тотықтырғыш пен тотықсыздандырғыштың электронды беру немесе қосып алу қабілетін көрсететін өлшем шамасы.</a:t>
            </a:r>
            <a:endParaRPr lang="ru-RU" sz="2600" dirty="0">
              <a:effectLst/>
              <a:latin typeface="Times New Roman" panose="02020603050405020304" pitchFamily="18" charset="0"/>
              <a:ea typeface="Times New Roman" panose="02020603050405020304" pitchFamily="18" charset="0"/>
            </a:endParaRPr>
          </a:p>
          <a:p>
            <a:pPr indent="0" algn="just" fontAlgn="base">
              <a:buNone/>
            </a:pPr>
            <a:r>
              <a:rPr lang="kk-KZ" sz="2600" spc="-10" dirty="0">
                <a:solidFill>
                  <a:srgbClr val="323232"/>
                </a:solidFill>
                <a:effectLst/>
                <a:latin typeface="Times New Roman" panose="02020603050405020304" pitchFamily="18" charset="0"/>
                <a:ea typeface="Times New Roman" panose="02020603050405020304" pitchFamily="18" charset="0"/>
              </a:rPr>
              <a:t>      Ерітіндіге батырылған э</a:t>
            </a:r>
            <a:r>
              <a:rPr lang="kk-KZ" sz="2600" kern="1200" dirty="0">
                <a:solidFill>
                  <a:srgbClr val="000000"/>
                </a:solidFill>
                <a:effectLst/>
                <a:latin typeface="Times New Roman" panose="02020603050405020304" pitchFamily="18" charset="0"/>
                <a:ea typeface="+mn-ea"/>
              </a:rPr>
              <a:t>лектродта қосылыстың тепе-теңдік концентрациялары [Оx], [</a:t>
            </a:r>
            <a:r>
              <a:rPr lang="en-US" sz="2600" kern="1200" dirty="0">
                <a:solidFill>
                  <a:srgbClr val="000000"/>
                </a:solidFill>
                <a:effectLst/>
                <a:latin typeface="Times New Roman" panose="02020603050405020304" pitchFamily="18" charset="0"/>
                <a:ea typeface="+mn-ea"/>
              </a:rPr>
              <a:t>R</a:t>
            </a:r>
            <a:r>
              <a:rPr lang="kk-KZ" sz="2600" kern="1200" dirty="0">
                <a:solidFill>
                  <a:srgbClr val="000000"/>
                </a:solidFill>
                <a:effectLst/>
                <a:latin typeface="Times New Roman" panose="02020603050405020304" pitchFamily="18" charset="0"/>
                <a:ea typeface="+mn-ea"/>
              </a:rPr>
              <a:t>ed] болады және ол белгілі бір потенциалға </a:t>
            </a:r>
            <a:r>
              <a:rPr lang="kk-KZ" sz="2600" i="1" kern="1200" dirty="0">
                <a:solidFill>
                  <a:srgbClr val="000000"/>
                </a:solidFill>
                <a:effectLst/>
                <a:latin typeface="Times New Roman" panose="02020603050405020304" pitchFamily="18" charset="0"/>
                <a:ea typeface="+mn-ea"/>
              </a:rPr>
              <a:t>Е</a:t>
            </a:r>
            <a:r>
              <a:rPr lang="kk-KZ" sz="2600" kern="1200" dirty="0">
                <a:solidFill>
                  <a:srgbClr val="000000"/>
                </a:solidFill>
                <a:effectLst/>
                <a:latin typeface="Times New Roman" panose="02020603050405020304" pitchFamily="18" charset="0"/>
                <a:ea typeface="+mn-ea"/>
              </a:rPr>
              <a:t> ие.</a:t>
            </a:r>
            <a:endParaRPr lang="ru-RU" sz="2600" dirty="0">
              <a:effectLst/>
              <a:latin typeface="Times New Roman" panose="02020603050405020304" pitchFamily="18" charset="0"/>
              <a:ea typeface="Times New Roman" panose="02020603050405020304" pitchFamily="18" charset="0"/>
            </a:endParaRPr>
          </a:p>
          <a:p>
            <a:pPr indent="0" algn="just" fontAlgn="base">
              <a:buNone/>
            </a:pPr>
            <a:r>
              <a:rPr lang="kk-KZ" sz="2600" kern="1200" dirty="0">
                <a:solidFill>
                  <a:srgbClr val="000000"/>
                </a:solidFill>
                <a:effectLst/>
                <a:latin typeface="Times New Roman" panose="02020603050405020304" pitchFamily="18" charset="0"/>
                <a:ea typeface="+mn-ea"/>
              </a:rPr>
              <a:t>      Практикада екі электродтың потенциалдар айырымын өлшей аламыз. Сол себепті қандай да бір стандартты электрод таңдап алған ыңғайлы, содан соң соған сәйкес өзгерген потенциал айырымы алынады. Осыған сәйкес салыстырмалы стандартты электрод ретінде стандартты сутек электроды (ССЭ) қолданылады. </a:t>
            </a:r>
            <a:endParaRPr lang="ru-RU" sz="2600" dirty="0">
              <a:effectLst/>
              <a:latin typeface="Times New Roman" panose="02020603050405020304" pitchFamily="18" charset="0"/>
              <a:ea typeface="Times New Roman" panose="02020603050405020304" pitchFamily="18" charset="0"/>
            </a:endParaRPr>
          </a:p>
          <a:p>
            <a:endParaRPr lang="ru-RU" dirty="0"/>
          </a:p>
        </p:txBody>
      </p:sp>
      <p:sp>
        <p:nvSpPr>
          <p:cNvPr id="4" name="Номер слайда 3">
            <a:extLst>
              <a:ext uri="{FF2B5EF4-FFF2-40B4-BE49-F238E27FC236}">
                <a16:creationId xmlns:a16="http://schemas.microsoft.com/office/drawing/2014/main" id="{31DAB1E0-8F95-4AE4-8561-B8F52BAE4405}"/>
              </a:ext>
            </a:extLst>
          </p:cNvPr>
          <p:cNvSpPr>
            <a:spLocks noGrp="1"/>
          </p:cNvSpPr>
          <p:nvPr>
            <p:ph type="sldNum" sz="quarter" idx="15"/>
          </p:nvPr>
        </p:nvSpPr>
        <p:spPr/>
        <p:txBody>
          <a:bodyPr/>
          <a:lstStyle/>
          <a:p>
            <a:fld id="{D6F87789-79C0-4369-89FF-5E19A7612EE5}" type="slidenum">
              <a:rPr lang="ru-RU" smtClean="0"/>
              <a:pPr/>
              <a:t>7</a:t>
            </a:fld>
            <a:endParaRPr lang="ru-RU"/>
          </a:p>
        </p:txBody>
      </p:sp>
    </p:spTree>
    <p:extLst>
      <p:ext uri="{BB962C8B-B14F-4D97-AF65-F5344CB8AC3E}">
        <p14:creationId xmlns:p14="http://schemas.microsoft.com/office/powerpoint/2010/main" val="33463329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Объект 8">
            <a:extLst>
              <a:ext uri="{FF2B5EF4-FFF2-40B4-BE49-F238E27FC236}">
                <a16:creationId xmlns:a16="http://schemas.microsoft.com/office/drawing/2014/main" id="{69A39C8C-41A7-42E4-AA0B-AA2B0579B7B0}"/>
              </a:ext>
            </a:extLst>
          </p:cNvPr>
          <p:cNvPicPr>
            <a:picLocks noGrp="1" noChangeAspect="1"/>
          </p:cNvPicPr>
          <p:nvPr>
            <p:ph sz="quarter" idx="1"/>
          </p:nvPr>
        </p:nvPicPr>
        <p:blipFill>
          <a:blip r:embed="rId2"/>
          <a:stretch>
            <a:fillRect/>
          </a:stretch>
        </p:blipFill>
        <p:spPr>
          <a:xfrm>
            <a:off x="179512" y="332656"/>
            <a:ext cx="8280920" cy="6557477"/>
          </a:xfrm>
          <a:prstGeom prst="rect">
            <a:avLst/>
          </a:prstGeom>
        </p:spPr>
      </p:pic>
      <p:sp>
        <p:nvSpPr>
          <p:cNvPr id="4" name="Номер слайда 3">
            <a:extLst>
              <a:ext uri="{FF2B5EF4-FFF2-40B4-BE49-F238E27FC236}">
                <a16:creationId xmlns:a16="http://schemas.microsoft.com/office/drawing/2014/main" id="{0162416C-512F-4948-A616-6D642DDF5F24}"/>
              </a:ext>
            </a:extLst>
          </p:cNvPr>
          <p:cNvSpPr>
            <a:spLocks noGrp="1"/>
          </p:cNvSpPr>
          <p:nvPr>
            <p:ph type="sldNum" sz="quarter" idx="15"/>
          </p:nvPr>
        </p:nvSpPr>
        <p:spPr/>
        <p:txBody>
          <a:bodyPr/>
          <a:lstStyle/>
          <a:p>
            <a:fld id="{D6F87789-79C0-4369-89FF-5E19A7612EE5}" type="slidenum">
              <a:rPr lang="ru-RU" smtClean="0"/>
              <a:pPr/>
              <a:t>8</a:t>
            </a:fld>
            <a:endParaRPr lang="ru-RU"/>
          </a:p>
        </p:txBody>
      </p:sp>
    </p:spTree>
    <p:extLst>
      <p:ext uri="{BB962C8B-B14F-4D97-AF65-F5344CB8AC3E}">
        <p14:creationId xmlns:p14="http://schemas.microsoft.com/office/powerpoint/2010/main" val="2090249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3473B02B-B528-42C4-B0BE-08B17C83BD04}"/>
              </a:ext>
            </a:extLst>
          </p:cNvPr>
          <p:cNvPicPr>
            <a:picLocks noGrp="1" noChangeAspect="1"/>
          </p:cNvPicPr>
          <p:nvPr>
            <p:ph sz="quarter" idx="1"/>
          </p:nvPr>
        </p:nvPicPr>
        <p:blipFill>
          <a:blip r:embed="rId2"/>
          <a:stretch>
            <a:fillRect/>
          </a:stretch>
        </p:blipFill>
        <p:spPr>
          <a:xfrm>
            <a:off x="405384" y="548680"/>
            <a:ext cx="8055048" cy="5904656"/>
          </a:xfrm>
          <a:prstGeom prst="rect">
            <a:avLst/>
          </a:prstGeom>
        </p:spPr>
      </p:pic>
      <p:sp>
        <p:nvSpPr>
          <p:cNvPr id="4" name="Номер слайда 3">
            <a:extLst>
              <a:ext uri="{FF2B5EF4-FFF2-40B4-BE49-F238E27FC236}">
                <a16:creationId xmlns:a16="http://schemas.microsoft.com/office/drawing/2014/main" id="{3CD33048-EE33-482B-B458-14AE21F0B9D1}"/>
              </a:ext>
            </a:extLst>
          </p:cNvPr>
          <p:cNvSpPr>
            <a:spLocks noGrp="1"/>
          </p:cNvSpPr>
          <p:nvPr>
            <p:ph type="sldNum" sz="quarter" idx="15"/>
          </p:nvPr>
        </p:nvSpPr>
        <p:spPr/>
        <p:txBody>
          <a:bodyPr/>
          <a:lstStyle/>
          <a:p>
            <a:fld id="{D6F87789-79C0-4369-89FF-5E19A7612EE5}" type="slidenum">
              <a:rPr lang="ru-RU" smtClean="0"/>
              <a:pPr/>
              <a:t>9</a:t>
            </a:fld>
            <a:endParaRPr lang="ru-RU"/>
          </a:p>
        </p:txBody>
      </p:sp>
    </p:spTree>
    <p:extLst>
      <p:ext uri="{BB962C8B-B14F-4D97-AF65-F5344CB8AC3E}">
        <p14:creationId xmlns:p14="http://schemas.microsoft.com/office/powerpoint/2010/main" val="248665311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TM03090434[[fn=Дерево]]</Template>
  <TotalTime>5134</TotalTime>
  <Words>1153</Words>
  <Application>Microsoft Office PowerPoint</Application>
  <PresentationFormat>Экран (4:3)</PresentationFormat>
  <Paragraphs>151</Paragraphs>
  <Slides>23</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23</vt:i4>
      </vt:variant>
    </vt:vector>
  </HeadingPairs>
  <TitlesOfParts>
    <vt:vector size="30" baseType="lpstr">
      <vt:lpstr>Calibri</vt:lpstr>
      <vt:lpstr>Cambria Math</vt:lpstr>
      <vt:lpstr>Century Schoolbook</vt:lpstr>
      <vt:lpstr>Times New Roman</vt:lpstr>
      <vt:lpstr>Wingdings</vt:lpstr>
      <vt:lpstr>Wingdings 2</vt:lpstr>
      <vt:lpstr>Эркер</vt:lpstr>
      <vt:lpstr>Әл-Фараби атындағы Қазақ ұлттық университеті Химия және химиялық технология факультеті Аналитикалық, коллоидтық химия және сирек элементтер технологиясы кафедрасы</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Әль-Фараби атындағы Қазақ Ұлттық университеті Химия және химиялық технология факультеті</dc:title>
  <dc:creator>1</dc:creator>
  <cp:lastModifiedBy>Исмаилова Акмарал</cp:lastModifiedBy>
  <cp:revision>189</cp:revision>
  <dcterms:created xsi:type="dcterms:W3CDTF">2012-02-27T19:01:21Z</dcterms:created>
  <dcterms:modified xsi:type="dcterms:W3CDTF">2020-12-07T06:56:00Z</dcterms:modified>
</cp:coreProperties>
</file>